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sldIdLst>
    <p:sldId id="265" r:id="rId3"/>
    <p:sldId id="267" r:id="rId4"/>
    <p:sldId id="270" r:id="rId5"/>
    <p:sldId id="271" r:id="rId6"/>
    <p:sldId id="272" r:id="rId7"/>
    <p:sldId id="273" r:id="rId8"/>
    <p:sldId id="266" r:id="rId9"/>
    <p:sldId id="274" r:id="rId10"/>
    <p:sldId id="275" r:id="rId11"/>
    <p:sldId id="276" r:id="rId12"/>
    <p:sldId id="277" r:id="rId13"/>
    <p:sldId id="278" r:id="rId14"/>
    <p:sldId id="268" r:id="rId15"/>
    <p:sldId id="279" r:id="rId16"/>
    <p:sldId id="280" r:id="rId17"/>
    <p:sldId id="281" r:id="rId18"/>
    <p:sldId id="282" r:id="rId19"/>
    <p:sldId id="283" r:id="rId20"/>
    <p:sldId id="301" r:id="rId21"/>
    <p:sldId id="261" r:id="rId22"/>
    <p:sldId id="284" r:id="rId23"/>
    <p:sldId id="285" r:id="rId24"/>
    <p:sldId id="286" r:id="rId25"/>
    <p:sldId id="287" r:id="rId26"/>
    <p:sldId id="288" r:id="rId27"/>
    <p:sldId id="289" r:id="rId28"/>
    <p:sldId id="290" r:id="rId29"/>
    <p:sldId id="29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ms-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52ABA9-D929-441F-9149-FAD6C9286994}" type="datetimeFigureOut">
              <a:rPr lang="ms-MY" smtClean="0"/>
              <a:pPr/>
              <a:t>05/04/2012</a:t>
            </a:fld>
            <a:endParaRPr lang="ms-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ms-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ms-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9E8F60-D8CD-4420-A544-6EC2FCC77DDE}" type="slidenum">
              <a:rPr lang="ms-MY" smtClean="0"/>
              <a:pPr/>
              <a:t>‹#›</a:t>
            </a:fld>
            <a:endParaRPr lang="ms-MY"/>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102A6551-2C6E-498C-909B-7F77013A4373}" type="datetimeFigureOut">
              <a:rPr lang="ms-MY" smtClean="0"/>
              <a:pPr/>
              <a:t>05/04/2012</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AE1645B-4F8B-4771-A5AA-E9016444F94A}" type="slidenum">
              <a:rPr lang="ms-MY" smtClean="0"/>
              <a:pPr/>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102A6551-2C6E-498C-909B-7F77013A4373}" type="datetimeFigureOut">
              <a:rPr lang="ms-MY" smtClean="0"/>
              <a:pPr/>
              <a:t>05/04/2012</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AE1645B-4F8B-4771-A5AA-E9016444F94A}" type="slidenum">
              <a:rPr lang="ms-MY" smtClean="0"/>
              <a:pPr/>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102A6551-2C6E-498C-909B-7F77013A4373}" type="datetimeFigureOut">
              <a:rPr lang="ms-MY" smtClean="0"/>
              <a:pPr/>
              <a:t>05/04/2012</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AE1645B-4F8B-4771-A5AA-E9016444F94A}" type="slidenum">
              <a:rPr lang="ms-MY" smtClean="0"/>
              <a:pPr/>
              <a:t>‹#›</a:t>
            </a:fld>
            <a:endParaRPr lang="ms-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4/5/2012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4/5/2012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4/5/2012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4/5/2012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4/5/2012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4/5/2012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4/5/2012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4/5/2012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102A6551-2C6E-498C-909B-7F77013A4373}" type="datetimeFigureOut">
              <a:rPr lang="ms-MY" smtClean="0"/>
              <a:pPr/>
              <a:t>05/04/2012</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AE1645B-4F8B-4771-A5AA-E9016444F94A}" type="slidenum">
              <a:rPr lang="ms-MY" smtClean="0"/>
              <a:pPr/>
              <a:t>‹#›</a:t>
            </a:fld>
            <a:endParaRPr lang="ms-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4/5/2012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4/5/2012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4/5/2012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2A6551-2C6E-498C-909B-7F77013A4373}" type="datetimeFigureOut">
              <a:rPr lang="ms-MY" smtClean="0"/>
              <a:pPr/>
              <a:t>05/04/2012</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AE1645B-4F8B-4771-A5AA-E9016444F94A}" type="slidenum">
              <a:rPr lang="ms-MY" smtClean="0"/>
              <a:pPr/>
              <a:t>‹#›</a:t>
            </a:fld>
            <a:endParaRPr lang="ms-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102A6551-2C6E-498C-909B-7F77013A4373}" type="datetimeFigureOut">
              <a:rPr lang="ms-MY" smtClean="0"/>
              <a:pPr/>
              <a:t>05/04/2012</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1AE1645B-4F8B-4771-A5AA-E9016444F94A}" type="slidenum">
              <a:rPr lang="ms-MY" smtClean="0"/>
              <a:pPr/>
              <a:t>‹#›</a:t>
            </a:fld>
            <a:endParaRPr lang="ms-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102A6551-2C6E-498C-909B-7F77013A4373}" type="datetimeFigureOut">
              <a:rPr lang="ms-MY" smtClean="0"/>
              <a:pPr/>
              <a:t>05/04/2012</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1AE1645B-4F8B-4771-A5AA-E9016444F94A}" type="slidenum">
              <a:rPr lang="ms-MY" smtClean="0"/>
              <a:pPr/>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102A6551-2C6E-498C-909B-7F77013A4373}" type="datetimeFigureOut">
              <a:rPr lang="ms-MY" smtClean="0"/>
              <a:pPr/>
              <a:t>05/04/2012</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1AE1645B-4F8B-4771-A5AA-E9016444F94A}" type="slidenum">
              <a:rPr lang="ms-MY" smtClean="0"/>
              <a:pPr/>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A6551-2C6E-498C-909B-7F77013A4373}" type="datetimeFigureOut">
              <a:rPr lang="ms-MY" smtClean="0"/>
              <a:pPr/>
              <a:t>05/04/2012</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1AE1645B-4F8B-4771-A5AA-E9016444F94A}" type="slidenum">
              <a:rPr lang="ms-MY" smtClean="0"/>
              <a:pPr/>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A6551-2C6E-498C-909B-7F77013A4373}" type="datetimeFigureOut">
              <a:rPr lang="ms-MY" smtClean="0"/>
              <a:pPr/>
              <a:t>05/04/2012</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1AE1645B-4F8B-4771-A5AA-E9016444F94A}" type="slidenum">
              <a:rPr lang="ms-MY" smtClean="0"/>
              <a:pPr/>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A6551-2C6E-498C-909B-7F77013A4373}" type="datetimeFigureOut">
              <a:rPr lang="ms-MY" smtClean="0"/>
              <a:pPr/>
              <a:t>05/04/2012</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1AE1645B-4F8B-4771-A5AA-E9016444F94A}" type="slidenum">
              <a:rPr lang="ms-MY" smtClean="0"/>
              <a:pPr/>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A6551-2C6E-498C-909B-7F77013A4373}" type="datetimeFigureOut">
              <a:rPr lang="ms-MY" smtClean="0"/>
              <a:pPr/>
              <a:t>05/04/2012</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1645B-4F8B-4771-A5AA-E9016444F94A}" type="slidenum">
              <a:rPr lang="ms-MY" smtClean="0"/>
              <a:pPr/>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4/5/2012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10000" contrast="10000"/>
          </a:blip>
          <a:srcRect l="8980" r="1982" b="3502"/>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8546" y="-8546"/>
            <a:ext cx="9144000" cy="6858000"/>
          </a:xfrm>
          <a:prstGeom prst="rect">
            <a:avLst/>
          </a:prstGeom>
          <a:noFill/>
          <a:ln w="9525" algn="in">
            <a:noFill/>
            <a:miter lim="800000"/>
            <a:headEnd/>
            <a:tailEnd/>
          </a:ln>
          <a:effectLst/>
        </p:spPr>
      </p:pic>
      <p:sp>
        <p:nvSpPr>
          <p:cNvPr id="3" name="Rectangle 2"/>
          <p:cNvSpPr/>
          <p:nvPr/>
        </p:nvSpPr>
        <p:spPr>
          <a:xfrm>
            <a:off x="214282" y="476888"/>
            <a:ext cx="607223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Maksudnya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2143116"/>
            <a:ext cx="9144000" cy="3416320"/>
          </a:xfrm>
          <a:prstGeom prst="rect">
            <a:avLst/>
          </a:prstGeom>
          <a:solidFill>
            <a:schemeClr val="accent3">
              <a:lumMod val="50000"/>
              <a:alpha val="49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sembahlah</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Allah,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janganlah</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kamu</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sekutukan</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Dia</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dengan</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sesuatu</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apa</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jua</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berbuat</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baiklah</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kepada</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kedua</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ibubapa</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kaum</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kerabat</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anak-anak</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yatim</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orang</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miskin</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jiran</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tetangga</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dekat</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jiran</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tetangga</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jauh</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rakan</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sejawat</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orang</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musafir</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terlantar</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juga</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hamba</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kamu</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miliki</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Sesungguhnya</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Allah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tidak</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suka</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orang</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sombong</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membanggakan</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diri</a:t>
            </a:r>
            <a:r>
              <a:rPr kumimoji="0" lang="en-US"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t>
            </a:r>
            <a:endParaRPr kumimoji="0" lang="en-US" sz="32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8546" y="-8546"/>
            <a:ext cx="9144000" cy="6858000"/>
          </a:xfrm>
          <a:prstGeom prst="rect">
            <a:avLst/>
          </a:prstGeom>
          <a:noFill/>
          <a:ln w="9525" algn="in">
            <a:noFill/>
            <a:miter lim="800000"/>
            <a:headEnd/>
            <a:tailEnd/>
          </a:ln>
          <a:effectLst/>
        </p:spPr>
      </p:pic>
      <p:sp>
        <p:nvSpPr>
          <p:cNvPr id="3" name="Rectangle 2"/>
          <p:cNvSpPr/>
          <p:nvPr/>
        </p:nvSpPr>
        <p:spPr>
          <a:xfrm>
            <a:off x="228600" y="357166"/>
            <a:ext cx="5986474"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Penekanan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berbuat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memuliakan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jiran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857356" y="1648750"/>
            <a:ext cx="4643470" cy="1285884"/>
          </a:xfrm>
          <a:prstGeom prst="roundRect">
            <a:avLst>
              <a:gd name="adj" fmla="val 40059"/>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Malaikat</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jibril</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sering</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berpesan</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5" name="Rounded Rectangle 4"/>
          <p:cNvSpPr/>
          <p:nvPr/>
        </p:nvSpPr>
        <p:spPr>
          <a:xfrm>
            <a:off x="1929364" y="3232926"/>
            <a:ext cx="4714908" cy="976314"/>
          </a:xfrm>
          <a:prstGeom prst="roundRect">
            <a:avLst>
              <a:gd name="adj" fmla="val 40059"/>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Bukti</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keimanan</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Down Arrow 5"/>
          <p:cNvSpPr/>
          <p:nvPr/>
        </p:nvSpPr>
        <p:spPr>
          <a:xfrm>
            <a:off x="4500562" y="4944612"/>
            <a:ext cx="4392488" cy="1699098"/>
          </a:xfrm>
          <a:prstGeom prst="downArrow">
            <a:avLst/>
          </a:prstGeom>
          <a:solidFill>
            <a:srgbClr val="7030A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Riwayat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Imam </a:t>
            </a:r>
          </a:p>
          <a:p>
            <a:pPr algn="ct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Bukhari</a:t>
            </a:r>
            <a:endParaRPr lang="ms-MY" sz="2400" dirty="0">
              <a:effectLst>
                <a:glow rad="101600">
                  <a:schemeClr val="tx1">
                    <a:alpha val="60000"/>
                  </a:schemeClr>
                </a:glow>
                <a:outerShdw blurRad="38100" dist="38100" dir="2700000" algn="tl">
                  <a:srgbClr val="000000">
                    <a:alpha val="43137"/>
                  </a:srgbClr>
                </a:outerShdw>
              </a:effectLst>
            </a:endParaRPr>
          </a:p>
        </p:txBody>
      </p:sp>
      <p:sp>
        <p:nvSpPr>
          <p:cNvPr id="7" name="Curved Down Arrow 6"/>
          <p:cNvSpPr/>
          <p:nvPr/>
        </p:nvSpPr>
        <p:spPr>
          <a:xfrm rot="5400000">
            <a:off x="5925808" y="1252706"/>
            <a:ext cx="1512170" cy="864098"/>
          </a:xfrm>
          <a:prstGeom prst="curvedDownArrow">
            <a:avLst/>
          </a:prstGeom>
          <a:solidFill>
            <a:schemeClr val="bg1"/>
          </a:solid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8" name="Curved Down Arrow 7"/>
          <p:cNvSpPr/>
          <p:nvPr/>
        </p:nvSpPr>
        <p:spPr>
          <a:xfrm rot="5400000">
            <a:off x="5473053" y="2137509"/>
            <a:ext cx="2592289" cy="894691"/>
          </a:xfrm>
          <a:prstGeom prst="curvedDownArrow">
            <a:avLst/>
          </a:prstGeom>
          <a:solidFill>
            <a:schemeClr val="bg1"/>
          </a:solid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8546" y="-8546"/>
            <a:ext cx="9144000" cy="6858000"/>
          </a:xfrm>
          <a:prstGeom prst="rect">
            <a:avLst/>
          </a:prstGeom>
          <a:noFill/>
          <a:ln w="9525" algn="in">
            <a:noFill/>
            <a:miter lim="800000"/>
            <a:headEnd/>
            <a:tailEnd/>
          </a:ln>
          <a:effectLst/>
        </p:spPr>
      </p:pic>
      <p:sp>
        <p:nvSpPr>
          <p:cNvPr id="3" name="Rectangle 2"/>
          <p:cNvSpPr/>
          <p:nvPr/>
        </p:nvSpPr>
        <p:spPr>
          <a:xfrm>
            <a:off x="214282" y="502892"/>
            <a:ext cx="6215106"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845366"/>
            <a:ext cx="9144000" cy="2246769"/>
          </a:xfrm>
          <a:prstGeom prst="rect">
            <a:avLst/>
          </a:prstGeom>
          <a:solidFill>
            <a:schemeClr val="accent3">
              <a:lumMod val="50000"/>
              <a:alpha val="36863"/>
            </a:schemeClr>
          </a:solidFill>
          <a:ln w="57150">
            <a:noFill/>
          </a:ln>
        </p:spPr>
        <p:txBody>
          <a:bodyPr wrap="square">
            <a:spAutoFit/>
          </a:bodyPr>
          <a:lstStyle/>
          <a:p>
            <a:pPr algn="ctr"/>
            <a:r>
              <a:rPr lang="en-MY"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memuliakan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jirannya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hadis</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Muslim: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berbuat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jirannya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714488"/>
            <a:ext cx="9144000" cy="1754326"/>
          </a:xfrm>
          <a:prstGeom prst="rect">
            <a:avLst/>
          </a:prstGeom>
          <a:solidFill>
            <a:srgbClr val="7030A0">
              <a:alpha val="44000"/>
            </a:srgb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كَانَ يُؤْمِنُ بِاللهِ وَالْيَوْمِ الآخِرِ، فَلْيُكْرِمْ جَارَهُ. وَعِنْدَ مُسْلِم:  فَلْيُحْسِنْ  إِلَى جَارِهِ.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200918" y="301142"/>
            <a:ext cx="6014156"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Suasana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kejiranan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zaman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moden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08992" y="1714488"/>
            <a:ext cx="6477586" cy="928694"/>
          </a:xfrm>
          <a:prstGeom prst="roundRect">
            <a:avLst>
              <a:gd name="adj" fmla="val 26725"/>
            </a:avLst>
          </a:prstGeom>
          <a:solidFill>
            <a:schemeClr val="tx1">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Sebelah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dinding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atas</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bawah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lantai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857224" y="2714620"/>
            <a:ext cx="6643734" cy="928694"/>
          </a:xfrm>
          <a:prstGeom prst="roundRect">
            <a:avLst>
              <a:gd name="adj" fmla="val 26725"/>
            </a:avLst>
          </a:prstGeom>
          <a:solidFill>
            <a:schemeClr val="accent2">
              <a:lumMod val="50000"/>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Pejabat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tempat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kerja</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714348" y="5786454"/>
            <a:ext cx="7643866" cy="850986"/>
          </a:xfrm>
          <a:prstGeom prst="roundRect">
            <a:avLst>
              <a:gd name="adj" fmla="val 351"/>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Perlukan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hubungan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baik</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mesra</a:t>
            </a:r>
            <a:endParaRPr lang="en-US" sz="3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7" name="Rounded Rectangle 6"/>
          <p:cNvSpPr/>
          <p:nvPr/>
        </p:nvSpPr>
        <p:spPr>
          <a:xfrm>
            <a:off x="285720" y="3714752"/>
            <a:ext cx="6572296" cy="857256"/>
          </a:xfrm>
          <a:prstGeom prst="roundRect">
            <a:avLst>
              <a:gd name="adj" fmla="val 26725"/>
            </a:avLst>
          </a:prstGeom>
          <a:solidFill>
            <a:schemeClr val="tx1">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Penduduk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taman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perumahan</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785786" y="4643446"/>
            <a:ext cx="6715172" cy="857256"/>
          </a:xfrm>
          <a:prstGeom prst="roundRect">
            <a:avLst>
              <a:gd name="adj" fmla="val 26725"/>
            </a:avLst>
          </a:prstGeom>
          <a:solidFill>
            <a:schemeClr val="accent2">
              <a:lumMod val="50000"/>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Tempat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penginapan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pusat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pengajian</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9" name="Elbow Connector 8"/>
          <p:cNvCxnSpPr/>
          <p:nvPr/>
        </p:nvCxnSpPr>
        <p:spPr>
          <a:xfrm rot="16200000" flipH="1">
            <a:off x="500034" y="1571612"/>
            <a:ext cx="857256" cy="571504"/>
          </a:xfrm>
          <a:prstGeom prst="bentConnector3">
            <a:avLst>
              <a:gd name="adj1" fmla="val 100793"/>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6200000" flipH="1">
            <a:off x="-107189" y="3679033"/>
            <a:ext cx="2143140" cy="642942"/>
          </a:xfrm>
          <a:prstGeom prst="bentConnector3">
            <a:avLst>
              <a:gd name="adj1" fmla="val 99777"/>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16200000" flipH="1">
            <a:off x="-35751" y="2750339"/>
            <a:ext cx="2000264" cy="642942"/>
          </a:xfrm>
          <a:prstGeom prst="bentConnector3">
            <a:avLst>
              <a:gd name="adj1" fmla="val 100068"/>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H="1">
            <a:off x="107125" y="2035959"/>
            <a:ext cx="1714512" cy="642942"/>
          </a:xfrm>
          <a:prstGeom prst="bentConnector3">
            <a:avLst>
              <a:gd name="adj1" fmla="val 100158"/>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8546" y="-8546"/>
            <a:ext cx="9144000" cy="6858000"/>
          </a:xfrm>
          <a:prstGeom prst="rect">
            <a:avLst/>
          </a:prstGeom>
          <a:noFill/>
          <a:ln w="9525" algn="in">
            <a:noFill/>
            <a:miter lim="800000"/>
            <a:headEnd/>
            <a:tailEnd/>
          </a:ln>
          <a:effectLst/>
        </p:spPr>
      </p:pic>
      <p:sp>
        <p:nvSpPr>
          <p:cNvPr id="3" name="Rectangle 2"/>
          <p:cNvSpPr/>
          <p:nvPr/>
        </p:nvSpPr>
        <p:spPr>
          <a:xfrm>
            <a:off x="71438" y="467961"/>
            <a:ext cx="6500826"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Hormati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hayatilah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Down Arrow Callout 3"/>
          <p:cNvSpPr/>
          <p:nvPr/>
        </p:nvSpPr>
        <p:spPr>
          <a:xfrm>
            <a:off x="714348" y="1785926"/>
            <a:ext cx="7532340" cy="1804760"/>
          </a:xfrm>
          <a:prstGeom prst="downArrowCallout">
            <a:avLst>
              <a:gd name="adj1" fmla="val 25000"/>
              <a:gd name="adj2" fmla="val 25000"/>
              <a:gd name="adj3" fmla="val 25000"/>
              <a:gd name="adj4" fmla="val 50203"/>
            </a:avLst>
          </a:prstGeom>
          <a:solidFill>
            <a:srgbClr val="0070C0"/>
          </a:solidFill>
          <a:ln>
            <a:solidFill>
              <a:schemeClr val="bg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Tatacara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kejiranan</a:t>
            </a:r>
            <a:endPar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714348" y="2857496"/>
            <a:ext cx="7500990" cy="857256"/>
          </a:xfrm>
          <a:prstGeom prst="roundRect">
            <a:avLst>
              <a:gd name="adj" fmla="val 351"/>
            </a:avLst>
          </a:prstGeom>
          <a:solidFill>
            <a:srgbClr val="C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kini</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pantas</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sibuk</a:t>
            </a:r>
            <a:endPar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Flowchart: Punched Tape 5"/>
          <p:cNvSpPr/>
          <p:nvPr/>
        </p:nvSpPr>
        <p:spPr>
          <a:xfrm>
            <a:off x="395536" y="4365104"/>
            <a:ext cx="8286808" cy="1048544"/>
          </a:xfrm>
          <a:prstGeom prst="flowChartPunchedTape">
            <a:avLst/>
          </a:prstGeom>
          <a:solidFill>
            <a:srgbClr val="00206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Sifat</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kejiranan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terabai</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terhakis</a:t>
            </a:r>
            <a:endParaRPr lang="ms-MY" sz="2800" dirty="0"/>
          </a:p>
        </p:txBody>
      </p:sp>
      <p:sp>
        <p:nvSpPr>
          <p:cNvPr id="7" name="Curved Down Arrow 6"/>
          <p:cNvSpPr/>
          <p:nvPr/>
        </p:nvSpPr>
        <p:spPr>
          <a:xfrm rot="3172739">
            <a:off x="5747155" y="974554"/>
            <a:ext cx="1276730" cy="894691"/>
          </a:xfrm>
          <a:prstGeom prst="curvedDownArrow">
            <a:avLst/>
          </a:prstGeom>
          <a:solidFill>
            <a:schemeClr val="bg1"/>
          </a:solid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8" name="Right Arrow 7"/>
          <p:cNvSpPr/>
          <p:nvPr/>
        </p:nvSpPr>
        <p:spPr>
          <a:xfrm rot="5400000">
            <a:off x="970460" y="3646164"/>
            <a:ext cx="857256" cy="1143008"/>
          </a:xfrm>
          <a:prstGeom prst="rightArrow">
            <a:avLst/>
          </a:prstGeom>
          <a:solidFill>
            <a:schemeClr val="bg1"/>
          </a:solidFill>
          <a:ln>
            <a:solidFill>
              <a:srgbClr val="FF0000"/>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8546" y="-8546"/>
            <a:ext cx="9144000" cy="6858000"/>
          </a:xfrm>
          <a:prstGeom prst="rect">
            <a:avLst/>
          </a:prstGeom>
          <a:noFill/>
          <a:ln w="9525" algn="in">
            <a:noFill/>
            <a:miter lim="800000"/>
            <a:headEnd/>
            <a:tailEnd/>
          </a:ln>
          <a:effectLst/>
        </p:spPr>
      </p:pic>
      <p:sp>
        <p:nvSpPr>
          <p:cNvPr id="3" name="Rounded Rectangle 2"/>
          <p:cNvSpPr/>
          <p:nvPr/>
        </p:nvSpPr>
        <p:spPr>
          <a:xfrm>
            <a:off x="571472" y="1571612"/>
            <a:ext cx="6934200" cy="990600"/>
          </a:xfrm>
          <a:prstGeom prst="roundRect">
            <a:avLst>
              <a:gd name="adj" fmla="val 351"/>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Pupuk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tingkatkan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penghayatan</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Chevron 3"/>
          <p:cNvSpPr/>
          <p:nvPr/>
        </p:nvSpPr>
        <p:spPr>
          <a:xfrm>
            <a:off x="357158" y="1643050"/>
            <a:ext cx="609600" cy="838200"/>
          </a:xfrm>
          <a:prstGeom prst="chevron">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3200" dirty="0">
              <a:solidFill>
                <a:schemeClr val="tx1"/>
              </a:solidFill>
              <a:effectLst>
                <a:glow rad="101600">
                  <a:schemeClr val="tx1">
                    <a:alpha val="60000"/>
                  </a:schemeClr>
                </a:glow>
                <a:outerShdw blurRad="38100" dist="38100" dir="2700000" algn="tl">
                  <a:srgbClr val="000000">
                    <a:alpha val="43137"/>
                  </a:srgbClr>
                </a:outerShdw>
              </a:effectLst>
            </a:endParaRPr>
          </a:p>
        </p:txBody>
      </p:sp>
      <p:sp>
        <p:nvSpPr>
          <p:cNvPr id="5" name="Rounded Rectangle 4"/>
          <p:cNvSpPr/>
          <p:nvPr/>
        </p:nvSpPr>
        <p:spPr>
          <a:xfrm>
            <a:off x="714348" y="4000504"/>
            <a:ext cx="6934200" cy="928694"/>
          </a:xfrm>
          <a:prstGeom prst="roundRect">
            <a:avLst>
              <a:gd name="adj" fmla="val 351"/>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Inisiatif</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individu</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organisasi</a:t>
            </a:r>
            <a:endParaRPr lang="en-US" sz="24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Rounded Rectangle 5"/>
          <p:cNvSpPr/>
          <p:nvPr/>
        </p:nvSpPr>
        <p:spPr>
          <a:xfrm>
            <a:off x="1500166" y="5214950"/>
            <a:ext cx="6934200" cy="928694"/>
          </a:xfrm>
          <a:prstGeom prst="roundRect">
            <a:avLst>
              <a:gd name="adj" fmla="val 351"/>
            </a:avLst>
          </a:prstGeom>
          <a:solidFill>
            <a:schemeClr val="accent3">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Perlu</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dihidup</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disokong</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diperkasakan</a:t>
            </a:r>
            <a:endParaRPr lang="en-US" sz="24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7" name="Chevron 6"/>
          <p:cNvSpPr/>
          <p:nvPr/>
        </p:nvSpPr>
        <p:spPr>
          <a:xfrm>
            <a:off x="500034" y="4071942"/>
            <a:ext cx="609600" cy="838200"/>
          </a:xfrm>
          <a:prstGeom prst="chevron">
            <a:avLst/>
          </a:prstGeom>
          <a:solidFill>
            <a:schemeClr val="bg1"/>
          </a:solidFill>
          <a:ln>
            <a:solidFill>
              <a:srgbClr val="FF0000"/>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3200" dirty="0">
              <a:solidFill>
                <a:schemeClr val="tx1"/>
              </a:solidFill>
              <a:effectLst>
                <a:glow rad="101600">
                  <a:schemeClr val="tx1">
                    <a:alpha val="60000"/>
                  </a:schemeClr>
                </a:glow>
                <a:outerShdw blurRad="38100" dist="38100" dir="2700000" algn="tl">
                  <a:srgbClr val="000000">
                    <a:alpha val="43137"/>
                  </a:srgbClr>
                </a:outerShdw>
              </a:effectLst>
            </a:endParaRPr>
          </a:p>
        </p:txBody>
      </p:sp>
      <p:sp>
        <p:nvSpPr>
          <p:cNvPr id="8" name="Rectangle 7"/>
          <p:cNvSpPr/>
          <p:nvPr/>
        </p:nvSpPr>
        <p:spPr>
          <a:xfrm>
            <a:off x="0" y="571480"/>
            <a:ext cx="6500826" cy="553998"/>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Sejahterakan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masyarakat</a:t>
            </a:r>
            <a:endParaRPr lang="ms-MY"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ounded Rectangle 8"/>
          <p:cNvSpPr/>
          <p:nvPr/>
        </p:nvSpPr>
        <p:spPr>
          <a:xfrm>
            <a:off x="1571604" y="2357430"/>
            <a:ext cx="5976950" cy="1047744"/>
          </a:xfrm>
          <a:prstGeom prst="roundRect">
            <a:avLst>
              <a:gd name="adj" fmla="val 40059"/>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MY"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Adab-adab</a:t>
            </a:r>
            <a:r>
              <a:rPr lang="en-MY"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kejiranan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Curved Down Arrow 9"/>
          <p:cNvSpPr/>
          <p:nvPr/>
        </p:nvSpPr>
        <p:spPr>
          <a:xfrm rot="5400000">
            <a:off x="7024186" y="1976946"/>
            <a:ext cx="1276730" cy="894691"/>
          </a:xfrm>
          <a:prstGeom prst="curvedDownArrow">
            <a:avLst/>
          </a:prstGeom>
          <a:solidFill>
            <a:schemeClr val="bg1"/>
          </a:solid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8546" y="-8546"/>
            <a:ext cx="9144000" cy="6858000"/>
          </a:xfrm>
          <a:prstGeom prst="rect">
            <a:avLst/>
          </a:prstGeom>
          <a:noFill/>
          <a:ln w="9525" algn="in">
            <a:noFill/>
            <a:miter lim="800000"/>
            <a:headEnd/>
            <a:tailEnd/>
          </a:ln>
          <a:effectLst/>
        </p:spPr>
      </p:pic>
      <p:sp>
        <p:nvSpPr>
          <p:cNvPr id="3" name="Rectangle 2"/>
          <p:cNvSpPr/>
          <p:nvPr/>
        </p:nvSpPr>
        <p:spPr>
          <a:xfrm>
            <a:off x="228600" y="510406"/>
            <a:ext cx="612935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Panduan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adab-adab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berjiran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623586" y="1709816"/>
            <a:ext cx="7102002" cy="697280"/>
          </a:xfrm>
          <a:prstGeom prst="roundRect">
            <a:avLst>
              <a:gd name="adj" fmla="val 50000"/>
            </a:avLst>
          </a:prstGeom>
          <a:solidFill>
            <a:schemeClr val="accent2">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Saling</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mengucap</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salam</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bertaaruf</a:t>
            </a:r>
            <a:endParaRPr lang="en-US" sz="24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5" name="Rounded Rectangle 4"/>
          <p:cNvSpPr/>
          <p:nvPr/>
        </p:nvSpPr>
        <p:spPr>
          <a:xfrm>
            <a:off x="1327650" y="2495634"/>
            <a:ext cx="7102002" cy="697280"/>
          </a:xfrm>
          <a:prstGeom prst="roundRect">
            <a:avLst>
              <a:gd name="adj" fmla="val 50000"/>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Meraikan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jemputan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jiran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endParaRPr lang="en-US" sz="24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Rounded Rectangle 5"/>
          <p:cNvSpPr/>
          <p:nvPr/>
        </p:nvSpPr>
        <p:spPr>
          <a:xfrm>
            <a:off x="571472" y="4857760"/>
            <a:ext cx="7102002" cy="697280"/>
          </a:xfrm>
          <a:prstGeom prst="roundRect">
            <a:avLst>
              <a:gd name="adj" fmla="val 50000"/>
            </a:avLst>
          </a:prstGeom>
          <a:solidFill>
            <a:schemeClr val="accent2">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Ambil</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berat</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terhadap</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jiran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endParaRPr lang="en-US" sz="24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7" name="Flowchart: Off-page Connector 6"/>
          <p:cNvSpPr/>
          <p:nvPr/>
        </p:nvSpPr>
        <p:spPr>
          <a:xfrm>
            <a:off x="225168" y="1925840"/>
            <a:ext cx="721645" cy="375458"/>
          </a:xfrm>
          <a:prstGeom prst="flowChartOffpageConnector">
            <a:avLst/>
          </a:prstGeom>
          <a:solidFill>
            <a:schemeClr val="accent6">
              <a:lumMod val="75000"/>
            </a:schemeClr>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1</a:t>
            </a:r>
            <a:endParaRPr lang="en-MY" sz="2400" dirty="0">
              <a:effectLst>
                <a:glow rad="101600">
                  <a:schemeClr val="tx1">
                    <a:alpha val="60000"/>
                  </a:schemeClr>
                </a:glow>
                <a:outerShdw blurRad="38100" dist="38100" dir="2700000" algn="tl">
                  <a:srgbClr val="000000">
                    <a:alpha val="43137"/>
                  </a:srgbClr>
                </a:outerShdw>
              </a:effectLst>
            </a:endParaRPr>
          </a:p>
        </p:txBody>
      </p:sp>
      <p:sp>
        <p:nvSpPr>
          <p:cNvPr id="8" name="Flowchart: Off-page Connector 7"/>
          <p:cNvSpPr/>
          <p:nvPr/>
        </p:nvSpPr>
        <p:spPr>
          <a:xfrm>
            <a:off x="231290" y="4982368"/>
            <a:ext cx="721645" cy="375458"/>
          </a:xfrm>
          <a:prstGeom prst="flowChartOffpageConnector">
            <a:avLst/>
          </a:prstGeom>
          <a:solidFill>
            <a:schemeClr val="accent6">
              <a:lumMod val="75000"/>
            </a:schemeClr>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5</a:t>
            </a:r>
            <a:endParaRPr lang="en-MY" sz="2400" dirty="0">
              <a:effectLst>
                <a:glow rad="101600">
                  <a:schemeClr val="tx1">
                    <a:alpha val="60000"/>
                  </a:schemeClr>
                </a:glow>
                <a:outerShdw blurRad="38100" dist="38100" dir="2700000" algn="tl">
                  <a:srgbClr val="000000">
                    <a:alpha val="43137"/>
                  </a:srgbClr>
                </a:outerShdw>
              </a:effectLst>
            </a:endParaRPr>
          </a:p>
        </p:txBody>
      </p:sp>
      <p:sp>
        <p:nvSpPr>
          <p:cNvPr id="9" name="Flowchart: Off-page Connector 8"/>
          <p:cNvSpPr/>
          <p:nvPr/>
        </p:nvSpPr>
        <p:spPr>
          <a:xfrm>
            <a:off x="928662" y="2711658"/>
            <a:ext cx="721645" cy="375458"/>
          </a:xfrm>
          <a:prstGeom prst="flowChartOffpageConnector">
            <a:avLst/>
          </a:prstGeom>
          <a:solidFill>
            <a:schemeClr val="accent2">
              <a:lumMod val="50000"/>
            </a:schemeClr>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2</a:t>
            </a:r>
            <a:endParaRPr lang="en-MY" sz="2400" dirty="0">
              <a:effectLst>
                <a:glow rad="101600">
                  <a:schemeClr val="tx1">
                    <a:alpha val="60000"/>
                  </a:schemeClr>
                </a:glow>
                <a:outerShdw blurRad="38100" dist="38100" dir="2700000" algn="tl">
                  <a:srgbClr val="000000">
                    <a:alpha val="43137"/>
                  </a:srgbClr>
                </a:outerShdw>
              </a:effectLst>
            </a:endParaRPr>
          </a:p>
        </p:txBody>
      </p:sp>
      <p:sp>
        <p:nvSpPr>
          <p:cNvPr id="10" name="Rounded Rectangle 9"/>
          <p:cNvSpPr/>
          <p:nvPr/>
        </p:nvSpPr>
        <p:spPr>
          <a:xfrm>
            <a:off x="613270" y="3281452"/>
            <a:ext cx="7102002" cy="697280"/>
          </a:xfrm>
          <a:prstGeom prst="roundRect">
            <a:avLst>
              <a:gd name="adj" fmla="val 50000"/>
            </a:avLst>
          </a:prstGeom>
          <a:solidFill>
            <a:schemeClr val="accent2">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Tidak</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mencetuskan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masalah</a:t>
            </a:r>
            <a:endParaRPr lang="en-US" sz="24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1" name="Flowchart: Off-page Connector 10"/>
          <p:cNvSpPr/>
          <p:nvPr/>
        </p:nvSpPr>
        <p:spPr>
          <a:xfrm>
            <a:off x="214282" y="3497476"/>
            <a:ext cx="721645" cy="375458"/>
          </a:xfrm>
          <a:prstGeom prst="flowChartOffpageConnector">
            <a:avLst/>
          </a:prstGeom>
          <a:solidFill>
            <a:schemeClr val="accent6">
              <a:lumMod val="75000"/>
            </a:schemeClr>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3</a:t>
            </a:r>
            <a:endParaRPr lang="en-MY" sz="2400" dirty="0">
              <a:effectLst>
                <a:glow rad="101600">
                  <a:schemeClr val="tx1">
                    <a:alpha val="60000"/>
                  </a:schemeClr>
                </a:glow>
                <a:outerShdw blurRad="38100" dist="38100" dir="2700000" algn="tl">
                  <a:srgbClr val="000000">
                    <a:alpha val="43137"/>
                  </a:srgbClr>
                </a:outerShdw>
              </a:effectLst>
            </a:endParaRPr>
          </a:p>
        </p:txBody>
      </p:sp>
      <p:sp>
        <p:nvSpPr>
          <p:cNvPr id="12" name="Rounded Rectangle 11"/>
          <p:cNvSpPr/>
          <p:nvPr/>
        </p:nvSpPr>
        <p:spPr>
          <a:xfrm>
            <a:off x="1470526" y="4071942"/>
            <a:ext cx="7102002" cy="697280"/>
          </a:xfrm>
          <a:prstGeom prst="roundRect">
            <a:avLst>
              <a:gd name="adj" fmla="val 50000"/>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Sabar</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hadapi</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karenah</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jiran</a:t>
            </a:r>
            <a:endParaRPr lang="en-US" sz="24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3" name="Flowchart: Off-page Connector 12"/>
          <p:cNvSpPr/>
          <p:nvPr/>
        </p:nvSpPr>
        <p:spPr>
          <a:xfrm>
            <a:off x="1041898" y="4287966"/>
            <a:ext cx="721645" cy="375458"/>
          </a:xfrm>
          <a:prstGeom prst="flowChartOffpageConnector">
            <a:avLst/>
          </a:prstGeom>
          <a:solidFill>
            <a:schemeClr val="accent2">
              <a:lumMod val="50000"/>
            </a:schemeClr>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4</a:t>
            </a:r>
            <a:endParaRPr lang="en-MY" sz="2400" dirty="0">
              <a:effectLst>
                <a:glow rad="101600">
                  <a:schemeClr val="tx1">
                    <a:alpha val="60000"/>
                  </a:schemeClr>
                </a:glow>
                <a:outerShdw blurRad="38100" dist="38100" dir="2700000" algn="tl">
                  <a:srgbClr val="000000">
                    <a:alpha val="43137"/>
                  </a:srgbClr>
                </a:outerShdw>
              </a:effectLst>
            </a:endParaRPr>
          </a:p>
        </p:txBody>
      </p:sp>
      <p:sp>
        <p:nvSpPr>
          <p:cNvPr id="14" name="Rounded Rectangle 13"/>
          <p:cNvSpPr/>
          <p:nvPr/>
        </p:nvSpPr>
        <p:spPr>
          <a:xfrm>
            <a:off x="1541964" y="5660678"/>
            <a:ext cx="7102002" cy="697280"/>
          </a:xfrm>
          <a:prstGeom prst="roundRect">
            <a:avLst>
              <a:gd name="adj" fmla="val 50000"/>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Melindungi</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menjaga</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maruah</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jiran</a:t>
            </a:r>
            <a:endParaRPr lang="en-US" sz="24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5" name="Flowchart: Off-page Connector 14"/>
          <p:cNvSpPr/>
          <p:nvPr/>
        </p:nvSpPr>
        <p:spPr>
          <a:xfrm>
            <a:off x="1184774" y="5785286"/>
            <a:ext cx="721645" cy="375458"/>
          </a:xfrm>
          <a:prstGeom prst="flowChartOffpageConnector">
            <a:avLst/>
          </a:prstGeom>
          <a:solidFill>
            <a:schemeClr val="accent2">
              <a:lumMod val="50000"/>
            </a:schemeClr>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6</a:t>
            </a:r>
            <a:endParaRPr lang="en-MY" sz="2400" dirty="0">
              <a:effectLst>
                <a:glow rad="101600">
                  <a:schemeClr val="tx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8546" y="-8546"/>
            <a:ext cx="9144000" cy="6858000"/>
          </a:xfrm>
          <a:prstGeom prst="rect">
            <a:avLst/>
          </a:prstGeom>
          <a:noFill/>
          <a:ln w="9525" algn="in">
            <a:noFill/>
            <a:miter lim="800000"/>
            <a:headEnd/>
            <a:tailEnd/>
          </a:ln>
          <a:effectLst/>
        </p:spPr>
      </p:pic>
      <p:sp>
        <p:nvSpPr>
          <p:cNvPr id="3" name="Rectangle 2"/>
          <p:cNvSpPr/>
          <p:nvPr/>
        </p:nvSpPr>
        <p:spPr>
          <a:xfrm>
            <a:off x="304800" y="341635"/>
            <a:ext cx="605315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Sayangilah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bantu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lindungilah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jiran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Down Arrow 3"/>
          <p:cNvSpPr/>
          <p:nvPr/>
        </p:nvSpPr>
        <p:spPr>
          <a:xfrm>
            <a:off x="1371600" y="1973350"/>
            <a:ext cx="6477000" cy="3471874"/>
          </a:xfrm>
          <a:prstGeom prst="downArrow">
            <a:avLst/>
          </a:prstGeom>
          <a:solidFill>
            <a:schemeClr val="accent6">
              <a:lumMod val="50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Wujudkan</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masyarakat</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suasana</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harmoni</a:t>
            </a:r>
            <a:endParaRPr lang="ms-MY" sz="3000" dirty="0">
              <a:effectLst>
                <a:glow rad="101600">
                  <a:schemeClr val="tx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8546" y="-8546"/>
            <a:ext cx="9144000" cy="6858000"/>
          </a:xfrm>
          <a:prstGeom prst="rect">
            <a:avLst/>
          </a:prstGeom>
          <a:noFill/>
          <a:ln w="9525" algn="in">
            <a:noFill/>
            <a:miter lim="800000"/>
            <a:headEnd/>
            <a:tailEnd/>
          </a:ln>
          <a:effectLst/>
        </p:spPr>
      </p:pic>
      <p:sp>
        <p:nvSpPr>
          <p:cNvPr id="3" name="Rectangle 2"/>
          <p:cNvSpPr/>
          <p:nvPr/>
        </p:nvSpPr>
        <p:spPr>
          <a:xfrm>
            <a:off x="71438" y="346086"/>
            <a:ext cx="635795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Ra’d</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22</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86619"/>
            <a:ext cx="9144000" cy="2585323"/>
          </a:xfrm>
          <a:prstGeom prst="rect">
            <a:avLst/>
          </a:prstGeom>
          <a:solidFill>
            <a:srgbClr val="9966FF">
              <a:alpha val="44000"/>
            </a:srgbClr>
          </a:solidFill>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وَالَّذِينَ صَبَرُواْ ابْتِغَاء وَجْهِ رَبِّهِمْ وَأَقَامُواْ الصَّلاَةَ وَأَنفَقُواْ مِمَّا رَزَقْنَاهُمْ سِرًّا وَعَلاَنِيَةً وَيَدْرَؤُونَ بِالْحَسَنَةِ السَّيِّئَةَ أُوْلَئِكَ لَهُمْ عُقْبَى الدَّارِ</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3929066"/>
            <a:ext cx="9144000" cy="2893100"/>
          </a:xfrm>
          <a:prstGeom prst="rect">
            <a:avLst/>
          </a:prstGeom>
          <a:solidFill>
            <a:schemeClr val="accent3">
              <a:lumMod val="50000"/>
              <a:alpha val="47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orang</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sabar</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kerana</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mencari</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keredhaan</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Tuhan</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mereka</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mendirikan</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sembahyang</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serta</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menafkahkan</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dari</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apa</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Kami</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berikan</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mereka</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secara</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bersembunyi</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atau</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terang-terang</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mereka</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menolak</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kejahatan</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dengan</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cara</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baik</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mereka</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itulah</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disediakan</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bagi</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mereka</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balasan</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600" b="1" i="1"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baik</a:t>
            </a:r>
            <a:r>
              <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t>
            </a:r>
            <a:endParaRPr kumimoji="0" lang="en-US" sz="26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vey0599.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1897457"/>
            <a:ext cx="9144000" cy="4031873"/>
          </a:xfrm>
          <a:prstGeom prst="rect">
            <a:avLst/>
          </a:prstGeom>
          <a:solidFill>
            <a:srgbClr val="92D050">
              <a:alpha val="16000"/>
            </a:srgbClr>
          </a:solidFill>
        </p:spPr>
        <p:txBody>
          <a:bodyPr wrap="square">
            <a:spAutoFit/>
          </a:bodyPr>
          <a:lstStyle/>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p:txBody>
      </p:sp>
      <p:sp>
        <p:nvSpPr>
          <p:cNvPr id="4" name="Rectangle 3"/>
          <p:cNvSpPr/>
          <p:nvPr/>
        </p:nvSpPr>
        <p:spPr>
          <a:xfrm>
            <a:off x="0" y="397259"/>
            <a:ext cx="9144032" cy="1200329"/>
          </a:xfrm>
          <a:prstGeom prst="rect">
            <a:avLst/>
          </a:prstGeom>
        </p:spPr>
        <p:txBody>
          <a:bodyPr wrap="square">
            <a:spAutoFit/>
          </a:bodyPr>
          <a:lstStyle/>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p>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Antara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Dua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Khutbah</a:t>
            </a:r>
            <a:endParaRPr lang="en-US" sz="3600"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2000"/>
                                        <p:tgtEl>
                                          <p:spTgt spid="3"/>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ou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8546" y="-8546"/>
            <a:ext cx="9144000" cy="6858000"/>
          </a:xfrm>
          <a:prstGeom prst="rect">
            <a:avLst/>
          </a:prstGeom>
          <a:noFill/>
          <a:ln w="9525" algn="in">
            <a:noFill/>
            <a:miter lim="800000"/>
            <a:headEnd/>
            <a:tailEnd/>
          </a:ln>
          <a:effectLst/>
        </p:spPr>
      </p:pic>
      <p:sp>
        <p:nvSpPr>
          <p:cNvPr id="3" name="Rectangle 2"/>
          <p:cNvSpPr/>
          <p:nvPr/>
        </p:nvSpPr>
        <p:spPr>
          <a:xfrm>
            <a:off x="0" y="1714488"/>
            <a:ext cx="9144000" cy="2400657"/>
          </a:xfrm>
          <a:prstGeom prst="rect">
            <a:avLst/>
          </a:prstGeom>
          <a:solidFill>
            <a:srgbClr val="7030A0">
              <a:alpha val="45000"/>
            </a:srgb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0" y="4500570"/>
            <a:ext cx="9144000" cy="1323439"/>
          </a:xfrm>
          <a:prstGeom prst="rect">
            <a:avLst/>
          </a:prstGeom>
          <a:solidFill>
            <a:schemeClr val="accent3">
              <a:lumMod val="50000"/>
              <a:alpha val="40000"/>
            </a:schemeClr>
          </a:solidFill>
          <a:ln w="57150">
            <a:noFill/>
          </a:ln>
        </p:spPr>
        <p:txBody>
          <a:bodyPr wrap="square">
            <a:spAutoFit/>
          </a:bodyPr>
          <a:lstStyle/>
          <a:p>
            <a:pPr algn="ctr" fontAlgn="auto">
              <a:spcBef>
                <a:spcPts val="0"/>
              </a:spcBef>
              <a:spcAft>
                <a:spcPts val="0"/>
              </a:spcAft>
              <a:defRPr/>
            </a:pPr>
            <a:r>
              <a:rPr lang="en-US" sz="4000"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4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4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4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40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S.W.T.</a:t>
            </a:r>
            <a:endParaRPr lang="en-US" sz="40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00034" y="285728"/>
            <a:ext cx="5524512" cy="1077218"/>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8546" y="-8546"/>
            <a:ext cx="9144000" cy="6858000"/>
          </a:xfrm>
          <a:prstGeom prst="rect">
            <a:avLst/>
          </a:prstGeom>
          <a:noFill/>
          <a:ln w="9525" algn="in">
            <a:noFill/>
            <a:miter lim="800000"/>
            <a:headEnd/>
            <a:tailEnd/>
          </a:ln>
          <a:effectLst/>
        </p:spPr>
      </p:pic>
      <p:sp>
        <p:nvSpPr>
          <p:cNvPr id="3" name="Rectangle 2"/>
          <p:cNvSpPr/>
          <p:nvPr/>
        </p:nvSpPr>
        <p:spPr>
          <a:xfrm>
            <a:off x="214282" y="486771"/>
            <a:ext cx="614366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2307652"/>
            <a:ext cx="9144000" cy="2215991"/>
          </a:xfrm>
          <a:prstGeom prst="rect">
            <a:avLst/>
          </a:prstGeom>
          <a:solidFill>
            <a:srgbClr val="9966FF">
              <a:alpha val="46000"/>
            </a:srgbClr>
          </a:solidFill>
        </p:spPr>
        <p:txBody>
          <a:bodyPr wrap="square">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718754"/>
            <a:ext cx="9144000" cy="1446550"/>
          </a:xfrm>
          <a:prstGeom prst="rect">
            <a:avLst/>
          </a:prstGeom>
          <a:solidFill>
            <a:schemeClr val="accent3">
              <a:lumMod val="50000"/>
              <a:alpha val="39000"/>
            </a:schemeClr>
          </a:solidFill>
          <a:ln w="57150">
            <a:noFill/>
          </a:ln>
        </p:spPr>
        <p:txBody>
          <a:bodyPr wrap="square">
            <a:spAutoFit/>
          </a:bodyPr>
          <a:lstStyle/>
          <a:p>
            <a:pPr algn="ctr" fontAlgn="auto">
              <a:spcBef>
                <a:spcPts val="0"/>
              </a:spcBef>
              <a:spcAft>
                <a:spcPts val="0"/>
              </a:spcAft>
              <a:defRPr/>
            </a:pP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8546" y="-8546"/>
            <a:ext cx="9144000" cy="6858000"/>
          </a:xfrm>
          <a:prstGeom prst="rect">
            <a:avLst/>
          </a:prstGeom>
          <a:noFill/>
          <a:ln w="9525" algn="in">
            <a:noFill/>
            <a:miter lim="800000"/>
            <a:headEnd/>
            <a:tailEnd/>
          </a:ln>
          <a:effectLst/>
        </p:spPr>
      </p:pic>
      <p:sp>
        <p:nvSpPr>
          <p:cNvPr id="3" name="Rectangle 2"/>
          <p:cNvSpPr/>
          <p:nvPr/>
        </p:nvSpPr>
        <p:spPr>
          <a:xfrm>
            <a:off x="0" y="1873111"/>
            <a:ext cx="9144000" cy="1754326"/>
          </a:xfrm>
          <a:prstGeom prst="rect">
            <a:avLst/>
          </a:prstGeom>
          <a:solidFill>
            <a:srgbClr val="9966FF">
              <a:alpha val="43000"/>
            </a:srgbClr>
          </a:solidFill>
        </p:spPr>
        <p:txBody>
          <a:bodyPr wrap="square">
            <a:spAutoFit/>
          </a:bodyPr>
          <a:lstStyle/>
          <a:p>
            <a:pPr algn="ctr"/>
            <a:r>
              <a:rPr lang="ar-SA" sz="54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وَأَشْهَدُ أَنْ لآ إِلَهَ إِلاَّ اللهُ وَحْدَهُ لاَ شَرِيْكَ لَهُ، وَأَشْهَدُ أَنَّ مُحَمَّدًا عَبْدُهُ وَرَسُولُهُ</a:t>
            </a:r>
            <a:endParaRPr lang="ms-MY" sz="5400" b="1" dirty="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3"/>
          <p:cNvSpPr/>
          <p:nvPr/>
        </p:nvSpPr>
        <p:spPr>
          <a:xfrm>
            <a:off x="642910" y="444351"/>
            <a:ext cx="557216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826783"/>
            <a:ext cx="9144000" cy="2554545"/>
          </a:xfrm>
          <a:prstGeom prst="rect">
            <a:avLst/>
          </a:prstGeom>
          <a:solidFill>
            <a:schemeClr val="accent3">
              <a:lumMod val="50000"/>
              <a:alpha val="25000"/>
            </a:schemeClr>
          </a:solidFill>
          <a:ln w="57150">
            <a:noFill/>
          </a:ln>
        </p:spPr>
        <p:txBody>
          <a:bodyPr wrap="square">
            <a:spAutoFit/>
          </a:bodyPr>
          <a:lstStyle/>
          <a:p>
            <a:pPr algn="ctr" fontAlgn="auto">
              <a:spcBef>
                <a:spcPts val="0"/>
              </a:spcBef>
              <a:spcAft>
                <a:spcPts val="0"/>
              </a:spcAft>
              <a:defRPr/>
            </a:pP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Yang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Maha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Esa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8546" y="-8546"/>
            <a:ext cx="9144000" cy="6858000"/>
          </a:xfrm>
          <a:prstGeom prst="rect">
            <a:avLst/>
          </a:prstGeom>
          <a:noFill/>
          <a:ln w="9525" algn="in">
            <a:noFill/>
            <a:miter lim="800000"/>
            <a:headEnd/>
            <a:tailEnd/>
          </a:ln>
          <a:effectLst/>
        </p:spPr>
      </p:pic>
      <p:sp>
        <p:nvSpPr>
          <p:cNvPr id="3" name="Rectangle 2"/>
          <p:cNvSpPr/>
          <p:nvPr/>
        </p:nvSpPr>
        <p:spPr>
          <a:xfrm>
            <a:off x="500034" y="357166"/>
            <a:ext cx="571504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74674"/>
            <a:ext cx="9144000" cy="1938992"/>
          </a:xfrm>
          <a:prstGeom prst="rect">
            <a:avLst/>
          </a:prstGeom>
          <a:solidFill>
            <a:srgbClr val="7030A0">
              <a:alpha val="29000"/>
            </a:srgbClr>
          </a:solidFill>
        </p:spPr>
        <p:txBody>
          <a:bodyPr wrap="square">
            <a:spAutoFit/>
          </a:bodyPr>
          <a:lstStyle/>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آلِهِ وَصَحْبِهِ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861048"/>
            <a:ext cx="9144000" cy="2554545"/>
          </a:xfrm>
          <a:prstGeom prst="rect">
            <a:avLst/>
          </a:prstGeom>
          <a:solidFill>
            <a:schemeClr val="accent3">
              <a:lumMod val="50000"/>
              <a:alpha val="50000"/>
            </a:schemeClr>
          </a:solidFill>
          <a:ln w="57150">
            <a:noFill/>
          </a:ln>
        </p:spPr>
        <p:txBody>
          <a:bodyPr wrap="square">
            <a:spAutoFit/>
          </a:bodyPr>
          <a:lstStyle/>
          <a:p>
            <a:pPr algn="ctr">
              <a:defRPr/>
            </a:pP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8546" y="-8546"/>
            <a:ext cx="9144000" cy="6858000"/>
          </a:xfrm>
          <a:prstGeom prst="rect">
            <a:avLst/>
          </a:prstGeom>
          <a:noFill/>
          <a:ln w="9525" algn="in">
            <a:noFill/>
            <a:miter lim="800000"/>
            <a:headEnd/>
            <a:tailEnd/>
          </a:ln>
          <a:effectLst/>
        </p:spPr>
      </p:pic>
      <p:sp>
        <p:nvSpPr>
          <p:cNvPr id="3" name="TextBox 2"/>
          <p:cNvSpPr txBox="1"/>
          <p:nvPr/>
        </p:nvSpPr>
        <p:spPr>
          <a:xfrm>
            <a:off x="1214414" y="539969"/>
            <a:ext cx="4419600" cy="584775"/>
          </a:xfrm>
          <a:prstGeom prst="rect">
            <a:avLst/>
          </a:prstGeom>
          <a:noFill/>
        </p:spPr>
        <p:txBody>
          <a:bodyPr>
            <a:spAutoFit/>
          </a:bodyPr>
          <a:lstStyle/>
          <a:p>
            <a:pPr algn="ctr" fontAlgn="auto">
              <a:spcBef>
                <a:spcPts val="0"/>
              </a:spcBef>
              <a:spcAft>
                <a:spcPts val="0"/>
              </a:spcAft>
              <a:defRPr/>
            </a:pPr>
            <a:r>
              <a:rPr lang="en-US" sz="3200" b="1"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Wasiat</a:t>
            </a:r>
            <a:r>
              <a:rPr lang="en-US" sz="3200" b="1"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3200" b="1"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Takwa</a:t>
            </a:r>
            <a:endParaRPr lang="en-US" sz="3200" b="1"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4" name="Rectangle 3"/>
          <p:cNvSpPr/>
          <p:nvPr/>
        </p:nvSpPr>
        <p:spPr>
          <a:xfrm>
            <a:off x="0" y="1485865"/>
            <a:ext cx="9144000" cy="1754326"/>
          </a:xfrm>
          <a:prstGeom prst="rect">
            <a:avLst/>
          </a:prstGeom>
          <a:solidFill>
            <a:srgbClr val="9966FF">
              <a:alpha val="37000"/>
            </a:srgb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أَمَّا بَعْدُ، فَيَا عِبَادَ اللهِ، اتَّقُوْا اللهَ 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اغ</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 ف</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اة</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اك</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 ف</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 </a:t>
            </a:r>
            <a:endParaRPr lang="ms-MY"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573016"/>
            <a:ext cx="9144000" cy="2062103"/>
          </a:xfrm>
          <a:prstGeom prst="rect">
            <a:avLst/>
          </a:prstGeom>
          <a:solidFill>
            <a:schemeClr val="accent3">
              <a:lumMod val="50000"/>
              <a:alpha val="45000"/>
            </a:schemeClr>
          </a:solidFill>
          <a:ln w="57150">
            <a:noFill/>
          </a:ln>
        </p:spPr>
        <p:txBody>
          <a:bodyPr wrap="square">
            <a:spAutoFit/>
          </a:bodyPr>
          <a:lstStyle/>
          <a:p>
            <a:pPr algn="ctr" fontAlgn="auto">
              <a:spcBef>
                <a:spcPts val="0"/>
              </a:spcBef>
              <a:spcAft>
                <a:spcPts val="0"/>
              </a:spcAft>
              <a:defRPr/>
            </a:pPr>
            <a:r>
              <a:rPr lang="en-US" sz="32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32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hamba-hamba</a:t>
            </a:r>
            <a:r>
              <a:rPr lang="en-US" sz="32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p>
          <a:p>
            <a:pPr algn="ctr" fontAlgn="auto">
              <a:spcBef>
                <a:spcPts val="0"/>
              </a:spcBef>
              <a:spcAft>
                <a:spcPts val="0"/>
              </a:spcAft>
              <a:defRPr/>
            </a:pPr>
            <a:r>
              <a:rPr lang="en-US" sz="32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32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2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a:t>
            </a:r>
            <a:r>
              <a:rPr lang="en-US" sz="3200" b="1" dirty="0" smtClean="0">
                <a:ln>
                  <a:solidFill>
                    <a:sysClr val="windowText" lastClr="000000"/>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ysClr val="windowText" lastClr="000000"/>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rebutlah</a:t>
            </a:r>
            <a:r>
              <a:rPr lang="en-US" sz="3200" b="1" dirty="0" smtClean="0">
                <a:ln>
                  <a:solidFill>
                    <a:sysClr val="windowText" lastClr="000000"/>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ysClr val="windowText" lastClr="000000"/>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peluang</a:t>
            </a:r>
            <a:r>
              <a:rPr lang="en-US" sz="3200" b="1" dirty="0" smtClean="0">
                <a:ln>
                  <a:solidFill>
                    <a:sysClr val="windowText" lastClr="000000"/>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ysClr val="windowText" lastClr="000000"/>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kehidupan</a:t>
            </a:r>
            <a:r>
              <a:rPr lang="en-US" sz="3200" b="1" dirty="0" smtClean="0">
                <a:ln>
                  <a:solidFill>
                    <a:sysClr val="windowText" lastClr="000000"/>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ysClr val="windowText" lastClr="000000"/>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200" b="1" dirty="0" smtClean="0">
                <a:ln>
                  <a:solidFill>
                    <a:sysClr val="windowText" lastClr="000000"/>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ysClr val="windowText" lastClr="000000"/>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sebaik-baiknya</a:t>
            </a:r>
            <a:endParaRPr lang="en-US" sz="3200" b="1" dirty="0">
              <a:ln>
                <a:solidFill>
                  <a:sysClr val="windowText" lastClr="000000"/>
                </a:solidFill>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8546" y="-8546"/>
            <a:ext cx="9144000" cy="6858000"/>
          </a:xfrm>
          <a:prstGeom prst="rect">
            <a:avLst/>
          </a:prstGeom>
          <a:noFill/>
          <a:ln w="9525" algn="in">
            <a:noFill/>
            <a:miter lim="800000"/>
            <a:headEnd/>
            <a:tailEnd/>
          </a:ln>
          <a:effectLst/>
        </p:spPr>
      </p:pic>
      <p:sp>
        <p:nvSpPr>
          <p:cNvPr id="3" name="TextBox 2"/>
          <p:cNvSpPr txBox="1"/>
          <p:nvPr/>
        </p:nvSpPr>
        <p:spPr>
          <a:xfrm>
            <a:off x="1081094" y="487346"/>
            <a:ext cx="4419600" cy="584200"/>
          </a:xfrm>
          <a:prstGeom prst="rect">
            <a:avLst/>
          </a:prstGeom>
          <a:noFill/>
        </p:spPr>
        <p:txBody>
          <a:bodyPr>
            <a:spAutoFit/>
          </a:bodyPr>
          <a:lstStyle/>
          <a:p>
            <a:pPr algn="ctr" fontAlgn="auto">
              <a:spcBef>
                <a:spcPts val="0"/>
              </a:spcBef>
              <a:spcAft>
                <a:spcPts val="0"/>
              </a:spcAft>
              <a:defRPr/>
            </a:pPr>
            <a:r>
              <a:rPr lang="en-US" sz="3200" b="1" dirty="0" err="1" smtClean="0">
                <a:ln>
                  <a:solidFill>
                    <a:sysClr val="windowText" lastClr="000000"/>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Pesanan</a:t>
            </a:r>
            <a:r>
              <a:rPr lang="en-US" sz="3200" b="1" dirty="0" smtClean="0">
                <a:ln>
                  <a:solidFill>
                    <a:sysClr val="windowText" lastClr="000000"/>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200" b="1" dirty="0" err="1" smtClean="0">
                <a:ln>
                  <a:solidFill>
                    <a:sysClr val="windowText" lastClr="000000"/>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Takwa</a:t>
            </a:r>
            <a:r>
              <a:rPr lang="en-US" sz="3200" b="1" dirty="0" smtClean="0">
                <a:ln>
                  <a:solidFill>
                    <a:sysClr val="windowText" lastClr="000000"/>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 </a:t>
            </a:r>
            <a:r>
              <a:rPr lang="en-US" sz="3200" b="1" dirty="0">
                <a:ln>
                  <a:solidFill>
                    <a:sysClr val="windowText" lastClr="000000"/>
                  </a:solidFill>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cs typeface="+mn-cs"/>
              </a:rPr>
              <a:t>:</a:t>
            </a:r>
          </a:p>
        </p:txBody>
      </p:sp>
      <p:sp>
        <p:nvSpPr>
          <p:cNvPr id="4" name="Snip Single Corner Rectangle 3"/>
          <p:cNvSpPr/>
          <p:nvPr/>
        </p:nvSpPr>
        <p:spPr>
          <a:xfrm>
            <a:off x="1785918" y="3238056"/>
            <a:ext cx="5643602" cy="1428760"/>
          </a:xfrm>
          <a:prstGeom prst="snip1Rect">
            <a:avLst/>
          </a:prstGeom>
          <a:solidFill>
            <a:schemeClr val="accent6">
              <a:lumMod val="75000"/>
            </a:schemeClr>
          </a:solidFill>
          <a:ln w="38100">
            <a:solidFill>
              <a:schemeClr val="bg1"/>
            </a:solidFill>
          </a:ln>
          <a:effectLst>
            <a:glow rad="101600">
              <a:schemeClr val="tx1">
                <a:alpha val="6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Kerjakan</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Soleh</a:t>
            </a:r>
            <a:endParaRPr lang="ms-MY" sz="26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Flowchart: Punched Tape 4"/>
          <p:cNvSpPr/>
          <p:nvPr/>
        </p:nvSpPr>
        <p:spPr>
          <a:xfrm>
            <a:off x="1428728" y="4790628"/>
            <a:ext cx="6286544" cy="1590700"/>
          </a:xfrm>
          <a:prstGeom prst="flowChartPunchedTape">
            <a:avLst/>
          </a:prstGeom>
          <a:solidFill>
            <a:srgbClr val="FF0000"/>
          </a:solidFill>
          <a:ln w="38100">
            <a:solidFill>
              <a:schemeClr val="bg1"/>
            </a:solidFill>
          </a:ln>
          <a:effectLst>
            <a:outerShdw blurRad="50800" dist="38100" dir="13500000" algn="br" rotWithShape="0">
              <a:prstClr val="black">
                <a:alpha val="40000"/>
              </a:prstClr>
            </a:outerShdw>
          </a:effectLst>
          <a:scene3d>
            <a:camera prst="orthographicFront"/>
            <a:lightRig rig="threePt" dir="t"/>
          </a:scene3d>
          <a:sp3d>
            <a:bevelT w="101600" prst="rible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Dapatkan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keredhaan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Taala</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Curved Right Arrow 5"/>
          <p:cNvSpPr/>
          <p:nvPr/>
        </p:nvSpPr>
        <p:spPr>
          <a:xfrm rot="20747656" flipH="1">
            <a:off x="7251740" y="3613536"/>
            <a:ext cx="927875" cy="1577785"/>
          </a:xfrm>
          <a:prstGeom prst="curvedRightArrow">
            <a:avLst/>
          </a:prstGeom>
          <a:solidFill>
            <a:schemeClr val="bg1"/>
          </a:solidFill>
          <a:ln w="28575">
            <a:solidFill>
              <a:srgbClr val="FF0000"/>
            </a:solidFill>
          </a:ln>
          <a:effectLst>
            <a:glow rad="101600">
              <a:schemeClr val="accent2">
                <a:satMod val="175000"/>
                <a:alpha val="40000"/>
              </a:schemeClr>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ln>
                <a:solidFill>
                  <a:srgbClr val="00FF00"/>
                </a:solidFill>
              </a:ln>
              <a:solidFill>
                <a:srgbClr val="00FF00"/>
              </a:solidFill>
              <a:effectLst>
                <a:glow rad="101600">
                  <a:schemeClr val="tx1">
                    <a:alpha val="60000"/>
                  </a:schemeClr>
                </a:glow>
              </a:effectLst>
            </a:endParaRPr>
          </a:p>
        </p:txBody>
      </p:sp>
      <p:sp>
        <p:nvSpPr>
          <p:cNvPr id="7" name="Curved Right Arrow 6"/>
          <p:cNvSpPr/>
          <p:nvPr/>
        </p:nvSpPr>
        <p:spPr>
          <a:xfrm rot="1749012">
            <a:off x="1258983" y="2172195"/>
            <a:ext cx="950739" cy="1310162"/>
          </a:xfrm>
          <a:prstGeom prst="curvedRightArrow">
            <a:avLst/>
          </a:prstGeom>
          <a:solidFill>
            <a:schemeClr val="bg1"/>
          </a:solidFill>
          <a:ln w="28575">
            <a:solidFill>
              <a:srgbClr val="FF0000"/>
            </a:solidFill>
          </a:ln>
          <a:effectLst>
            <a:glow rad="101600">
              <a:schemeClr val="accent2">
                <a:satMod val="175000"/>
                <a:alpha val="40000"/>
              </a:schemeClr>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ln>
                <a:solidFill>
                  <a:srgbClr val="00FF00"/>
                </a:solidFill>
              </a:ln>
              <a:solidFill>
                <a:srgbClr val="00FF00"/>
              </a:solidFill>
              <a:effectLst>
                <a:glow rad="101600">
                  <a:schemeClr val="tx1">
                    <a:alpha val="60000"/>
                  </a:schemeClr>
                </a:glow>
              </a:effectLst>
            </a:endParaRPr>
          </a:p>
        </p:txBody>
      </p:sp>
      <p:sp>
        <p:nvSpPr>
          <p:cNvPr id="8" name="Snip Same Side Corner Rectangle 7"/>
          <p:cNvSpPr/>
          <p:nvPr/>
        </p:nvSpPr>
        <p:spPr>
          <a:xfrm>
            <a:off x="2143108" y="1809296"/>
            <a:ext cx="4572032" cy="1143008"/>
          </a:xfrm>
          <a:prstGeom prst="snip2SameRect">
            <a:avLst/>
          </a:prstGeom>
          <a:solidFill>
            <a:srgbClr val="9966FF"/>
          </a:solidFill>
          <a:ln w="38100">
            <a:solidFill>
              <a:schemeClr val="bg1"/>
            </a:solidFill>
          </a:ln>
          <a:effectLst>
            <a:glow rad="101600">
              <a:schemeClr val="tx1">
                <a:alpha val="6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Tingkatkan</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ketaqwaan</a:t>
            </a:r>
            <a:endParaRPr lang="ms-MY" sz="26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2000"/>
                                        <p:tgtEl>
                                          <p:spTgt spid="7"/>
                                        </p:tgtEl>
                                      </p:cBhvr>
                                    </p:animEffect>
                                  </p:childTnLst>
                                </p:cTn>
                              </p:par>
                            </p:childTnLst>
                          </p:cTn>
                        </p:par>
                        <p:par>
                          <p:cTn id="12" fill="hold">
                            <p:stCondLst>
                              <p:cond delay="4000"/>
                            </p:stCondLst>
                            <p:childTnLst>
                              <p:par>
                                <p:cTn id="13" presetID="14"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2000"/>
                                        <p:tgtEl>
                                          <p:spTgt spid="4"/>
                                        </p:tgtEl>
                                      </p:cBhvr>
                                    </p:animEffect>
                                  </p:childTnLst>
                                </p:cTn>
                              </p:par>
                            </p:childTnLst>
                          </p:cTn>
                        </p:par>
                        <p:par>
                          <p:cTn id="16" fill="hold">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par>
                          <p:cTn id="20" fill="hold">
                            <p:stCondLst>
                              <p:cond delay="8000"/>
                            </p:stCondLst>
                            <p:childTnLst>
                              <p:par>
                                <p:cTn id="21" presetID="8"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8546" y="-8546"/>
            <a:ext cx="9144000" cy="6858000"/>
          </a:xfrm>
          <a:prstGeom prst="rect">
            <a:avLst/>
          </a:prstGeom>
          <a:noFill/>
          <a:ln w="9525" algn="in">
            <a:noFill/>
            <a:miter lim="800000"/>
            <a:headEnd/>
            <a:tailEnd/>
          </a:ln>
          <a:effectLst/>
        </p:spPr>
      </p:pic>
      <p:sp>
        <p:nvSpPr>
          <p:cNvPr id="3" name="Rectangle 2"/>
          <p:cNvSpPr/>
          <p:nvPr/>
        </p:nvSpPr>
        <p:spPr>
          <a:xfrm>
            <a:off x="0" y="357166"/>
            <a:ext cx="6429388" cy="1015663"/>
          </a:xfrm>
          <a:prstGeom prst="rect">
            <a:avLst/>
          </a:prstGeom>
        </p:spPr>
        <p:txBody>
          <a:bodyPr wrap="square">
            <a:spAutoFit/>
          </a:bodyPr>
          <a:lstStyle/>
          <a:p>
            <a:pPr algn="ctr">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Renungan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maksud</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hadis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 </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285720" y="1357298"/>
            <a:ext cx="8643998" cy="2286016"/>
          </a:xfrm>
          <a:prstGeom prst="roundRect">
            <a:avLst>
              <a:gd name="adj" fmla="val 351"/>
            </a:avLst>
          </a:prstGeom>
          <a:solidFill>
            <a:schemeClr val="accent2">
              <a:lumMod val="50000"/>
              <a:alpha val="62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Jika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jiran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kesulitan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perlu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berhutang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berilah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hutang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Jika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perlu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pertolongan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bantulah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Jika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berhajat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tunaikanlah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Jika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sakit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lawatilah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Jika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mati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iringilah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jenazahnya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Jika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kemalangan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zahirkan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simpati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285720" y="3500438"/>
            <a:ext cx="8643998" cy="1571636"/>
          </a:xfrm>
          <a:prstGeom prst="roundRect">
            <a:avLst>
              <a:gd name="adj" fmla="val 351"/>
            </a:avLst>
          </a:prstGeom>
          <a:solidFill>
            <a:srgbClr val="002060">
              <a:alpha val="7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kecilkan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jiran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aroma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masakan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Janganlah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membina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kediaman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menghalang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laluan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udara</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285720" y="5000636"/>
            <a:ext cx="8643998" cy="1571636"/>
          </a:xfrm>
          <a:prstGeom prst="roundRect">
            <a:avLst>
              <a:gd name="adj" fmla="val 351"/>
            </a:avLst>
          </a:prstGeom>
          <a:solidFill>
            <a:srgbClr val="FF0000">
              <a:alpha val="68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Jika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beli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buah-buahan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hadiahkan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jiran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biarkan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membawa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sesuatu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menimbulkan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kemarahan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jiran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a:p>
            <a:pPr algn="ctr">
              <a:defRPr/>
            </a:pP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8546" y="-8546"/>
            <a:ext cx="9144000" cy="6858000"/>
          </a:xfrm>
          <a:prstGeom prst="rect">
            <a:avLst/>
          </a:prstGeom>
          <a:noFill/>
          <a:ln w="9525" algn="in">
            <a:noFill/>
            <a:miter lim="800000"/>
            <a:headEnd/>
            <a:tailEnd/>
          </a:ln>
          <a:effectLst/>
        </p:spPr>
      </p:pic>
      <p:sp>
        <p:nvSpPr>
          <p:cNvPr id="3" name="Rectangle 2"/>
          <p:cNvSpPr/>
          <p:nvPr/>
        </p:nvSpPr>
        <p:spPr>
          <a:xfrm>
            <a:off x="142844" y="260315"/>
            <a:ext cx="6215106"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Jadilah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warga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soleh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mohsin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jiran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2571736" y="4071942"/>
            <a:ext cx="4176714" cy="1143000"/>
          </a:xfrm>
          <a:prstGeom prst="roundRect">
            <a:avLst>
              <a:gd name="adj" fmla="val 351"/>
            </a:avLst>
          </a:prstGeom>
          <a:solidFill>
            <a:srgbClr val="C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endParaRPr>
          </a:p>
          <a:p>
            <a:pPr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Moga</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dirahmati</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Allah </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5" name="Bent-Up Arrow 4"/>
          <p:cNvSpPr/>
          <p:nvPr/>
        </p:nvSpPr>
        <p:spPr>
          <a:xfrm rot="5400000">
            <a:off x="1314432" y="3257544"/>
            <a:ext cx="2133600" cy="762000"/>
          </a:xfrm>
          <a:prstGeom prst="bentUpArrow">
            <a:avLst>
              <a:gd name="adj1" fmla="val 25000"/>
              <a:gd name="adj2" fmla="val 34231"/>
              <a:gd name="adj3" fmla="val 20385"/>
            </a:avLst>
          </a:prstGeom>
          <a:solidFill>
            <a:srgbClr val="FFFF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6" name="Rounded Rectangle 5"/>
          <p:cNvSpPr/>
          <p:nvPr/>
        </p:nvSpPr>
        <p:spPr>
          <a:xfrm>
            <a:off x="1285852" y="1866896"/>
            <a:ext cx="6457968" cy="990600"/>
          </a:xfrm>
          <a:prstGeom prst="roundRect">
            <a:avLst>
              <a:gd name="adj" fmla="val 40059"/>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Harapkan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keredhaan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Allah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Taala</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cxnSp>
        <p:nvCxnSpPr>
          <p:cNvPr id="7" name="Elbow Connector 6"/>
          <p:cNvCxnSpPr/>
          <p:nvPr/>
        </p:nvCxnSpPr>
        <p:spPr>
          <a:xfrm rot="16200000" flipH="1">
            <a:off x="695300" y="1523992"/>
            <a:ext cx="1066800" cy="457200"/>
          </a:xfrm>
          <a:prstGeom prst="bentConnector3">
            <a:avLst>
              <a:gd name="adj1" fmla="val 50000"/>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8546" y="-8546"/>
            <a:ext cx="9144000" cy="6858000"/>
          </a:xfrm>
          <a:prstGeom prst="rect">
            <a:avLst/>
          </a:prstGeom>
          <a:noFill/>
          <a:ln w="9525" algn="in">
            <a:noFill/>
            <a:miter lim="800000"/>
            <a:headEnd/>
            <a:tailEnd/>
          </a:ln>
          <a:effectLst/>
        </p:spPr>
      </p:pic>
      <p:sp>
        <p:nvSpPr>
          <p:cNvPr id="3" name="Rectangle 2"/>
          <p:cNvSpPr/>
          <p:nvPr/>
        </p:nvSpPr>
        <p:spPr>
          <a:xfrm>
            <a:off x="214282" y="508610"/>
            <a:ext cx="6143668"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bacaan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Down Arrow 3"/>
          <p:cNvSpPr/>
          <p:nvPr/>
        </p:nvSpPr>
        <p:spPr>
          <a:xfrm>
            <a:off x="1547664" y="1772816"/>
            <a:ext cx="6408712" cy="3888432"/>
          </a:xfrm>
          <a:prstGeom prst="downArrow">
            <a:avLst/>
          </a:prstGeom>
          <a:solidFill>
            <a:schemeClr val="accent6">
              <a:lumMod val="75000"/>
            </a:schemeClr>
          </a:solidFill>
          <a:ln>
            <a:solidFill>
              <a:srgbClr val="FF0000"/>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Perbanyakkan</a:t>
            </a:r>
            <a:r>
              <a:rPr lang="en-US" sz="2400" b="1" i="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b="1" i="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bacaan</a:t>
            </a:r>
            <a:r>
              <a:rPr lang="en-US" sz="2400" b="1" i="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b="1" i="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selawat</a:t>
            </a:r>
            <a:r>
              <a:rPr lang="en-US" sz="2400" b="1" i="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b="1" i="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a:t>
            </a:r>
            <a:r>
              <a:rPr lang="en-US" sz="2400" b="1" i="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b="1" i="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hadrat</a:t>
            </a:r>
            <a:r>
              <a:rPr lang="en-US" sz="2400" b="1" i="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b="1" i="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junjungan</a:t>
            </a:r>
            <a:r>
              <a:rPr lang="en-US" sz="2400" b="1" i="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b="1" i="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besar</a:t>
            </a:r>
            <a:r>
              <a:rPr lang="en-US" sz="2400" b="1" i="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b="1" i="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Nabi</a:t>
            </a:r>
            <a:r>
              <a:rPr lang="en-US" sz="2400" b="1" i="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Muhammad S.A.W</a:t>
            </a:r>
            <a:endParaRPr lang="en-MY" sz="2400" b="1" i="1" dirty="0"/>
          </a:p>
        </p:txBody>
      </p:sp>
      <p:sp>
        <p:nvSpPr>
          <p:cNvPr id="5" name="Sun 4"/>
          <p:cNvSpPr/>
          <p:nvPr/>
        </p:nvSpPr>
        <p:spPr>
          <a:xfrm>
            <a:off x="4214810" y="4572578"/>
            <a:ext cx="1000132" cy="860106"/>
          </a:xfrm>
          <a:prstGeom prst="sun">
            <a:avLst/>
          </a:prstGeom>
          <a:solidFill>
            <a:srgbClr val="7030A0"/>
          </a:solidFill>
          <a:ln>
            <a:solidFill>
              <a:schemeClr val="accent6">
                <a:lumMod val="75000"/>
              </a:schemeClr>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2771800" y="1484784"/>
            <a:ext cx="642942" cy="642942"/>
          </a:xfrm>
          <a:prstGeom prst="smileyFace">
            <a:avLst/>
          </a:prstGeom>
          <a:solidFill>
            <a:srgbClr val="0000FF"/>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61914" y="1282699"/>
            <a:ext cx="9082086" cy="283210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2400" y="152400"/>
            <a:ext cx="8610600" cy="1077218"/>
          </a:xfrm>
          <a:prstGeom prst="rect">
            <a:avLst/>
          </a:prstGeom>
          <a:noFill/>
        </p:spPr>
        <p:txBody>
          <a:bodyPr wrap="square">
            <a:spAutoFit/>
          </a:bodyPr>
          <a:lstStyle/>
          <a:p>
            <a:pPr algn="ctr">
              <a:defRPr/>
            </a:pPr>
            <a:r>
              <a:rPr lang="en-US" sz="3200" dirty="0" err="1">
                <a:ln w="18415" cmpd="sng">
                  <a:solidFill>
                    <a:sysClr val="windowText" lastClr="000000"/>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rPr>
              <a:t>Firman</a:t>
            </a:r>
            <a:r>
              <a:rPr lang="en-US" sz="3200" dirty="0">
                <a:ln w="18415" cmpd="sng">
                  <a:solidFill>
                    <a:sysClr val="windowText" lastClr="000000"/>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rPr>
              <a:t> Allah SWT </a:t>
            </a:r>
            <a:r>
              <a:rPr lang="en-US" sz="3200" dirty="0" err="1">
                <a:ln w="18415" cmpd="sng">
                  <a:solidFill>
                    <a:sysClr val="windowText" lastClr="000000"/>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rPr>
              <a:t>dalam</a:t>
            </a:r>
            <a:r>
              <a:rPr lang="en-US" sz="3200" dirty="0">
                <a:ln w="18415" cmpd="sng">
                  <a:solidFill>
                    <a:sysClr val="windowText" lastClr="000000"/>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rPr>
              <a:t> </a:t>
            </a:r>
          </a:p>
          <a:p>
            <a:pPr algn="ctr">
              <a:defRPr/>
            </a:pPr>
            <a:r>
              <a:rPr lang="en-US" sz="3200" dirty="0" err="1">
                <a:ln w="18415" cmpd="sng">
                  <a:solidFill>
                    <a:sysClr val="windowText" lastClr="000000"/>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rPr>
              <a:t>Surah</a:t>
            </a:r>
            <a:r>
              <a:rPr lang="en-US" sz="3200" dirty="0">
                <a:ln w="18415" cmpd="sng">
                  <a:solidFill>
                    <a:sysClr val="windowText" lastClr="000000"/>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rPr>
              <a:t> Al-</a:t>
            </a:r>
            <a:r>
              <a:rPr lang="en-US" sz="3200" dirty="0" err="1">
                <a:ln w="18415" cmpd="sng">
                  <a:solidFill>
                    <a:sysClr val="windowText" lastClr="000000"/>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rPr>
              <a:t>Ahzab</a:t>
            </a:r>
            <a:r>
              <a:rPr lang="en-US" sz="3200" dirty="0">
                <a:ln w="18415" cmpd="sng">
                  <a:solidFill>
                    <a:sysClr val="windowText" lastClr="000000"/>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3200" dirty="0" err="1">
                <a:ln w="18415" cmpd="sng">
                  <a:solidFill>
                    <a:sysClr val="windowText" lastClr="000000"/>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rPr>
              <a:t>ayat</a:t>
            </a:r>
            <a:r>
              <a:rPr lang="en-US" sz="3200" dirty="0">
                <a:ln w="18415" cmpd="sng">
                  <a:solidFill>
                    <a:sysClr val="windowText" lastClr="000000"/>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rPr>
              <a:t> 56</a:t>
            </a:r>
          </a:p>
        </p:txBody>
      </p:sp>
      <p:sp>
        <p:nvSpPr>
          <p:cNvPr id="6" name="Rectangle 5"/>
          <p:cNvSpPr/>
          <p:nvPr/>
        </p:nvSpPr>
        <p:spPr>
          <a:xfrm>
            <a:off x="0" y="4114800"/>
            <a:ext cx="9144000" cy="2492990"/>
          </a:xfrm>
          <a:prstGeom prst="rect">
            <a:avLst/>
          </a:prstGeom>
          <a:noFill/>
        </p:spPr>
        <p:txBody>
          <a:bodyPr wrap="square">
            <a:spAutoFit/>
          </a:bodyPr>
          <a:lstStyle/>
          <a:p>
            <a:pPr algn="ctr">
              <a:defRPr/>
            </a:pPr>
            <a:r>
              <a:rPr lang="en-US" sz="26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6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6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6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6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6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a:t>
            </a:r>
            <a:r>
              <a:rPr lang="en-US" sz="26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6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6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6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6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6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 .</a:t>
            </a:r>
          </a:p>
          <a:p>
            <a:pPr algn="ctr">
              <a:defRPr/>
            </a:pPr>
            <a:r>
              <a:rPr lang="en-US" sz="26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6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6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6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6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6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6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6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6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6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6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6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6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6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6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6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6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8546" y="-8546"/>
            <a:ext cx="9144000" cy="6858000"/>
          </a:xfrm>
          <a:prstGeom prst="rect">
            <a:avLst/>
          </a:prstGeom>
          <a:noFill/>
          <a:ln w="9525" algn="in">
            <a:noFill/>
            <a:miter lim="800000"/>
            <a:headEnd/>
            <a:tailEnd/>
          </a:ln>
          <a:effectLst/>
        </p:spPr>
      </p:pic>
      <p:sp>
        <p:nvSpPr>
          <p:cNvPr id="3" name="Rectangle 2"/>
          <p:cNvSpPr/>
          <p:nvPr/>
        </p:nvSpPr>
        <p:spPr>
          <a:xfrm>
            <a:off x="0" y="1603236"/>
            <a:ext cx="9144000" cy="1754326"/>
          </a:xfrm>
          <a:prstGeom prst="rect">
            <a:avLst/>
          </a:prstGeom>
          <a:solidFill>
            <a:srgbClr val="7030A0">
              <a:alpha val="46000"/>
            </a:srgb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a:t>
            </a:r>
            <a:r>
              <a:rPr lang="ar-SA" sz="5400" b="1" dirty="0" smtClean="0"/>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مُحَمَّدًا عَبْدُهُ وَرَسُولُهُ</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642910" y="425215"/>
            <a:ext cx="535785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571876"/>
            <a:ext cx="9144000" cy="2554545"/>
          </a:xfrm>
          <a:prstGeom prst="rect">
            <a:avLst/>
          </a:prstGeom>
          <a:solidFill>
            <a:schemeClr val="accent3">
              <a:lumMod val="50000"/>
              <a:alpha val="30000"/>
            </a:schemeClr>
          </a:solidFill>
          <a:ln w="57150">
            <a:noFill/>
          </a:ln>
        </p:spPr>
        <p:txBody>
          <a:bodyPr wrap="square">
            <a:spAutoFit/>
          </a:bodyPr>
          <a:lstStyle/>
          <a:p>
            <a:pPr algn="ctr" fontAlgn="auto">
              <a:spcBef>
                <a:spcPts val="0"/>
              </a:spcBef>
              <a:spcAft>
                <a:spcPts val="0"/>
              </a:spcAft>
              <a:defRPr/>
            </a:pP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Yang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Maha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Esa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0"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0" y="214290"/>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196" t="2116"/>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0" y="3657600"/>
            <a:ext cx="9144000" cy="2914648"/>
          </a:xfrm>
          <a:prstGeom prst="rect">
            <a:avLst/>
          </a:prstGeom>
          <a:no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Allah,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p>
        </p:txBody>
      </p:sp>
      <p:sp>
        <p:nvSpPr>
          <p:cNvPr id="4" name="Rectangle 3"/>
          <p:cNvSpPr/>
          <p:nvPr/>
        </p:nvSpPr>
        <p:spPr>
          <a:xfrm>
            <a:off x="0" y="1196876"/>
            <a:ext cx="9144000" cy="2308324"/>
          </a:xfrm>
          <a:prstGeom prst="rect">
            <a:avLst/>
          </a:prstGeom>
          <a:solidFill>
            <a:srgbClr val="7030A0">
              <a:alpha val="52000"/>
            </a:srgbClr>
          </a:solidFill>
        </p:spPr>
        <p:txBody>
          <a:bodyPr wrap="square">
            <a:spAutoFit/>
          </a:bodyPr>
          <a:lstStyle/>
          <a:p>
            <a:pPr algn="ctr" rtl="1">
              <a:defRPr/>
            </a:pPr>
            <a:r>
              <a:rPr lang="ar-EG" sz="4800" b="1" kern="0" dirty="0">
                <a:solidFill>
                  <a:srgbClr val="FFFF00"/>
                </a:solidFill>
                <a:effectLst>
                  <a:glow rad="101600">
                    <a:prstClr val="black">
                      <a:alpha val="4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solidFill>
                <a:srgbClr val="FFFF00"/>
              </a:solidFill>
              <a:effectLst>
                <a:glow rad="101600">
                  <a:prstClr val="black">
                    <a:alpha val="40000"/>
                  </a:prst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196" t="2116"/>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872496"/>
            <a:ext cx="9144000" cy="1785104"/>
          </a:xfrm>
          <a:prstGeom prst="rect">
            <a:avLst/>
          </a:prstGeom>
          <a:solidFill>
            <a:srgbClr val="7030A0">
              <a:alpha val="49000"/>
            </a:srgbClr>
          </a:solidFill>
        </p:spPr>
        <p:txBody>
          <a:bodyPr wrap="square">
            <a:spAutoFit/>
          </a:bodyPr>
          <a:lstStyle/>
          <a:p>
            <a:pPr algn="ctr" rtl="1">
              <a:defRPr/>
            </a:pP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لِلْمُسلِمِيْنَ وَالْمُسلِمَاتِ وِالْمُؤْمِنِيْنَ وَالْمُؤمِنَاتِ 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4" name="Rectangle 1"/>
          <p:cNvSpPr>
            <a:spLocks noChangeArrowheads="1"/>
          </p:cNvSpPr>
          <p:nvPr/>
        </p:nvSpPr>
        <p:spPr bwMode="auto">
          <a:xfrm>
            <a:off x="0" y="3557566"/>
            <a:ext cx="9144000" cy="3071834"/>
          </a:xfrm>
          <a:prstGeom prst="rect">
            <a:avLst/>
          </a:prstGeom>
          <a:no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US"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196" t="2116"/>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539552" y="1413931"/>
            <a:ext cx="8712968" cy="4247317"/>
          </a:xfrm>
          <a:prstGeom prst="rect">
            <a:avLst/>
          </a:prstGeom>
          <a:noFill/>
          <a:ln w="9525">
            <a:noFill/>
            <a:miter lim="800000"/>
            <a:headEnd/>
            <a:tailEnd/>
          </a:ln>
          <a:effectLst>
            <a:prstShdw prst="shdw17" dist="17961" dir="2700000">
              <a:schemeClr val="bg2"/>
            </a:prstShdw>
          </a:effectLst>
        </p:spPr>
        <p:txBody>
          <a:bodyPr wrap="square">
            <a:spAutoFit/>
          </a:bodyPr>
          <a:lstStyle/>
          <a:p>
            <a:pPr>
              <a:defRPr/>
            </a:pP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Muliakanlah</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Orang-orang</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a:t>
            </a:r>
          </a:p>
          <a:p>
            <a:pPr>
              <a:defRPr/>
            </a:pP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Tolonglah</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Orang-orang</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himpunkanlah</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di</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landasan</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kebenaran</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agama.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kekufuran</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syirik</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munafik</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juga</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musuh-musuhMu</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3000" b="1"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agama.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196" t="2116"/>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876672" y="1196752"/>
            <a:ext cx="7727776" cy="5170646"/>
          </a:xfrm>
          <a:prstGeom prst="rect">
            <a:avLst/>
          </a:prstGeom>
          <a:noFill/>
          <a:ln w="9525">
            <a:noFill/>
            <a:miter lim="800000"/>
            <a:headEnd/>
            <a:tailEnd/>
          </a:ln>
          <a:effectLst>
            <a:prstShdw prst="shdw17" dist="17961" dir="2700000">
              <a:schemeClr val="bg2"/>
            </a:prstShdw>
          </a:effectLst>
        </p:spPr>
        <p:txBody>
          <a:bodyPr wrap="square">
            <a:spAutoFit/>
          </a:bodyPr>
          <a:lstStyle/>
          <a:p>
            <a:pPr>
              <a:defRPr/>
            </a:pP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defRPr/>
            </a:pP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Orang-orang</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i="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defRPr/>
            </a:pPr>
            <a:endParaRPr lang="en-US" sz="3000" b="1" i="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196" t="2116"/>
          <a:stretch>
            <a:fillRect/>
          </a:stretch>
        </p:blipFill>
        <p:spPr bwMode="auto">
          <a:xfrm>
            <a:off x="0" y="0"/>
            <a:ext cx="9144000" cy="6858000"/>
          </a:xfrm>
          <a:prstGeom prst="rect">
            <a:avLst/>
          </a:prstGeom>
          <a:noFill/>
          <a:ln w="9525" algn="in">
            <a:noFill/>
            <a:miter lim="800000"/>
            <a:headEnd/>
            <a:tailEnd/>
          </a:ln>
          <a:effectLst/>
        </p:spPr>
      </p:pic>
      <p:sp>
        <p:nvSpPr>
          <p:cNvPr id="5" name="Text Box 60"/>
          <p:cNvSpPr txBox="1">
            <a:spLocks noChangeArrowheads="1"/>
          </p:cNvSpPr>
          <p:nvPr/>
        </p:nvSpPr>
        <p:spPr bwMode="auto">
          <a:xfrm>
            <a:off x="769168" y="1214422"/>
            <a:ext cx="8339336" cy="4832092"/>
          </a:xfrm>
          <a:prstGeom prst="rect">
            <a:avLst/>
          </a:prstGeom>
          <a:noFill/>
          <a:ln w="9525">
            <a:noFill/>
            <a:miter lim="800000"/>
            <a:headEnd/>
            <a:tailEnd/>
          </a:ln>
          <a:effectLst>
            <a:prstShdw prst="shdw17" dist="17961" dir="2700000">
              <a:schemeClr val="bg2"/>
            </a:prstShdw>
          </a:effectLst>
        </p:spPr>
        <p:txBody>
          <a:bodyPr wrap="square">
            <a:spAutoFit/>
          </a:bodyPr>
          <a:lstStyle/>
          <a:p>
            <a:pP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p>
          <a:p>
            <a:pPr>
              <a:defRPr/>
            </a:pP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p>
          <a:p>
            <a:pP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defRPr/>
            </a:pP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defRPr/>
            </a:pP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Di </a:t>
            </a:r>
          </a:p>
          <a:p>
            <a:pP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p>
          <a:p>
            <a:pPr>
              <a:defRPr/>
            </a:pP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r="1562"/>
          <a:stretch>
            <a:fillRect/>
          </a:stretch>
        </p:blipFill>
        <p:spPr bwMode="auto">
          <a:xfrm>
            <a:off x="-17092"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 y="-1084"/>
            <a:ext cx="9144032" cy="6859084"/>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8546" y="-8546"/>
            <a:ext cx="9144000" cy="6858000"/>
          </a:xfrm>
          <a:prstGeom prst="rect">
            <a:avLst/>
          </a:prstGeom>
          <a:noFill/>
          <a:ln w="9525" algn="in">
            <a:noFill/>
            <a:miter lim="800000"/>
            <a:headEnd/>
            <a:tailEnd/>
          </a:ln>
          <a:effectLst/>
        </p:spPr>
      </p:pic>
      <p:sp>
        <p:nvSpPr>
          <p:cNvPr id="3" name="Rectangle 2"/>
          <p:cNvSpPr/>
          <p:nvPr/>
        </p:nvSpPr>
        <p:spPr>
          <a:xfrm>
            <a:off x="357158" y="548680"/>
            <a:ext cx="585791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74674"/>
            <a:ext cx="9144000" cy="1938992"/>
          </a:xfrm>
          <a:prstGeom prst="rect">
            <a:avLst/>
          </a:prstGeom>
          <a:solidFill>
            <a:srgbClr val="7030A0">
              <a:alpha val="29000"/>
            </a:srgbClr>
          </a:solidFill>
        </p:spPr>
        <p:txBody>
          <a:bodyPr wrap="square">
            <a:spAutoFit/>
          </a:bodyPr>
          <a:lstStyle/>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آلِهِ وَصَحْبِهِ أَجْمَعِين.</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861048"/>
            <a:ext cx="9144000" cy="2554545"/>
          </a:xfrm>
          <a:prstGeom prst="rect">
            <a:avLst/>
          </a:prstGeom>
          <a:solidFill>
            <a:schemeClr val="accent3">
              <a:lumMod val="50000"/>
              <a:alpha val="46000"/>
            </a:schemeClr>
          </a:solidFill>
          <a:ln w="57150">
            <a:noFill/>
          </a:ln>
        </p:spPr>
        <p:txBody>
          <a:bodyPr wrap="square">
            <a:spAutoFit/>
          </a:bodyPr>
          <a:lstStyle/>
          <a:p>
            <a:pPr algn="ctr">
              <a:defRPr/>
            </a:pP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5238" r="25177" b="4184"/>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8546" y="-8546"/>
            <a:ext cx="9144000" cy="6858000"/>
          </a:xfrm>
          <a:prstGeom prst="rect">
            <a:avLst/>
          </a:prstGeom>
          <a:noFill/>
          <a:ln w="9525" algn="in">
            <a:noFill/>
            <a:miter lim="800000"/>
            <a:headEnd/>
            <a:tailEnd/>
          </a:ln>
          <a:effectLst/>
        </p:spPr>
      </p:pic>
      <p:sp>
        <p:nvSpPr>
          <p:cNvPr id="3" name="Rectangle 2"/>
          <p:cNvSpPr/>
          <p:nvPr/>
        </p:nvSpPr>
        <p:spPr>
          <a:xfrm>
            <a:off x="642910" y="486771"/>
            <a:ext cx="542928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04322"/>
            <a:ext cx="9144000" cy="1938992"/>
          </a:xfrm>
          <a:prstGeom prst="rect">
            <a:avLst/>
          </a:prstGeom>
          <a:solidFill>
            <a:srgbClr val="7030A0">
              <a:alpha val="45000"/>
            </a:srgbClr>
          </a:solidFill>
        </p:spPr>
        <p:txBody>
          <a:bodyPr wrap="square">
            <a:spAutoFit/>
          </a:bodyPr>
          <a:lstStyle/>
          <a:p>
            <a:pPr algn="ctr" rtl="1"/>
            <a:r>
              <a:rPr lang="ar-EG" sz="6000" b="1" dirty="0" smtClean="0">
                <a:solidFill>
                  <a:srgbClr val="FFFF00"/>
                </a:solidFill>
                <a:effectLst>
                  <a:glow rad="101600">
                    <a:schemeClr val="tx1">
                      <a:alpha val="60000"/>
                    </a:schemeClr>
                  </a:glow>
                </a:effectLst>
                <a:cs typeface="Traditional Arabic" pitchFamily="2" charset="-78"/>
              </a:rPr>
              <a:t>أ</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م</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ا ب</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ع</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د</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 ف</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ي</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ا إ</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خ</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و</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ان</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ى</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 ال</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م</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س</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ل</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م</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ي</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ن</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 ا</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ت</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ق</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والله</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 ب</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ام</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ت</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ث</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ال</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 أ</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و</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ام</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ر</a:t>
            </a:r>
            <a:r>
              <a:rPr lang="ar-SA" sz="6000" b="1" dirty="0" smtClean="0">
                <a:solidFill>
                  <a:srgbClr val="FFFF00"/>
                </a:solidFill>
                <a:effectLst>
                  <a:glow rad="101600">
                    <a:schemeClr val="tx1">
                      <a:alpha val="60000"/>
                    </a:schemeClr>
                  </a:glow>
                </a:effectLst>
                <a:cs typeface="Traditional Arabic" pitchFamily="2" charset="-78"/>
              </a:rPr>
              <a:t>ِ</a:t>
            </a:r>
            <a:r>
              <a:rPr lang="ar-EG" sz="6000" b="1" dirty="0" smtClean="0">
                <a:solidFill>
                  <a:srgbClr val="FFFF00"/>
                </a:solidFill>
                <a:effectLst>
                  <a:glow rad="101600">
                    <a:schemeClr val="tx1">
                      <a:alpha val="60000"/>
                    </a:schemeClr>
                  </a:glow>
                </a:effectLst>
                <a:cs typeface="Traditional Arabic" pitchFamily="2" charset="-78"/>
              </a:rPr>
              <a:t>ه</a:t>
            </a:r>
            <a:r>
              <a:rPr lang="ar-SA" sz="6000" b="1" dirty="0" smtClean="0">
                <a:solidFill>
                  <a:srgbClr val="FFFF00"/>
                </a:solidFill>
                <a:effectLst>
                  <a:glow rad="101600">
                    <a:schemeClr val="tx1">
                      <a:alpha val="60000"/>
                    </a:schemeClr>
                  </a:glow>
                </a:effectLst>
                <a:cs typeface="Traditional Arabic" pitchFamily="2" charset="-78"/>
              </a:rPr>
              <a:t>ِ</a:t>
            </a:r>
            <a:endParaRPr lang="ms-MY" sz="6000" b="1" dirty="0" smtClean="0">
              <a:solidFill>
                <a:srgbClr val="FFFF00"/>
              </a:solidFill>
              <a:effectLst>
                <a:glow rad="101600">
                  <a:schemeClr val="tx1">
                    <a:alpha val="60000"/>
                  </a:schemeClr>
                </a:glow>
              </a:effectLst>
              <a:latin typeface="Traditional Arabic" pitchFamily="18" charset="-78"/>
              <a:cs typeface="Traditional Arabic" pitchFamily="2" charset="-78"/>
            </a:endParaRPr>
          </a:p>
        </p:txBody>
      </p:sp>
      <p:sp>
        <p:nvSpPr>
          <p:cNvPr id="5" name="TextBox 4"/>
          <p:cNvSpPr txBox="1"/>
          <p:nvPr/>
        </p:nvSpPr>
        <p:spPr>
          <a:xfrm>
            <a:off x="0" y="3766388"/>
            <a:ext cx="9144000" cy="1569660"/>
          </a:xfrm>
          <a:prstGeom prst="rect">
            <a:avLst/>
          </a:prstGeom>
          <a:solidFill>
            <a:schemeClr val="accent3">
              <a:lumMod val="50000"/>
              <a:alpha val="49000"/>
            </a:schemeClr>
          </a:solidFill>
          <a:ln w="57150">
            <a:noFill/>
          </a:ln>
        </p:spPr>
        <p:txBody>
          <a:bodyPr wrap="square">
            <a:spAutoFit/>
          </a:bodyPr>
          <a:lstStyle/>
          <a:p>
            <a:pPr algn="ctr" fontAlgn="auto">
              <a:spcBef>
                <a:spcPts val="0"/>
              </a:spcBef>
              <a:spcAft>
                <a:spcPts val="0"/>
              </a:spcAft>
              <a:defRPr/>
            </a:pP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Wahai</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saudara-saudaraku</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Bertaqwalah</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mematuhi</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perintahnya</a:t>
            </a:r>
            <a:endParaRPr lang="en-US" sz="3200" dirty="0">
              <a:ln w="18415" cmpd="sng">
                <a:solidFill>
                  <a:schemeClr val="tx1"/>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8546" y="-8546"/>
            <a:ext cx="9144000" cy="6858000"/>
          </a:xfrm>
          <a:prstGeom prst="rect">
            <a:avLst/>
          </a:prstGeom>
          <a:noFill/>
          <a:ln w="9525" algn="in">
            <a:noFill/>
            <a:miter lim="800000"/>
            <a:headEnd/>
            <a:tailEnd/>
          </a:ln>
          <a:effectLst/>
        </p:spPr>
      </p:pic>
      <p:sp>
        <p:nvSpPr>
          <p:cNvPr id="3" name="Rectangle 2"/>
          <p:cNvSpPr/>
          <p:nvPr/>
        </p:nvSpPr>
        <p:spPr>
          <a:xfrm>
            <a:off x="285720" y="525016"/>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2771800" y="1524000"/>
            <a:ext cx="3810000" cy="1262058"/>
          </a:xfrm>
          <a:prstGeom prst="roundRect">
            <a:avLst>
              <a:gd name="adj" fmla="val 16667"/>
            </a:avLst>
          </a:prstGeom>
          <a:solidFill>
            <a:schemeClr val="tx2">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Takwa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a:t>
            </a:r>
            <a:endParaRPr lang="en-US" sz="2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AutoShape 9"/>
          <p:cNvSpPr>
            <a:spLocks noChangeArrowheads="1"/>
          </p:cNvSpPr>
          <p:nvPr/>
        </p:nvSpPr>
        <p:spPr bwMode="auto">
          <a:xfrm>
            <a:off x="2143108" y="3284984"/>
            <a:ext cx="5143536" cy="1219200"/>
          </a:xfrm>
          <a:prstGeom prst="roundRect">
            <a:avLst>
              <a:gd name="adj" fmla="val 16667"/>
            </a:avLst>
          </a:prstGeom>
          <a:solidFill>
            <a:srgbClr val="0070C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Laksanakan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perintahNya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Jauhi</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laranganNya</a:t>
            </a:r>
            <a:endParaRPr lang="en-US" sz="2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Right Arrow 5"/>
          <p:cNvSpPr/>
          <p:nvPr/>
        </p:nvSpPr>
        <p:spPr>
          <a:xfrm rot="5400000">
            <a:off x="4350539" y="2507453"/>
            <a:ext cx="762000" cy="890582"/>
          </a:xfrm>
          <a:prstGeom prst="rightArrow">
            <a:avLst/>
          </a:prstGeom>
          <a:solidFill>
            <a:schemeClr val="bg1"/>
          </a:solidFill>
          <a:ln>
            <a:solidFill>
              <a:srgbClr val="FF0000"/>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Rounded Rectangle 6"/>
          <p:cNvSpPr/>
          <p:nvPr/>
        </p:nvSpPr>
        <p:spPr>
          <a:xfrm>
            <a:off x="1285852" y="4797152"/>
            <a:ext cx="6815680" cy="1656184"/>
          </a:xfrm>
          <a:prstGeom prst="roundRect">
            <a:avLst>
              <a:gd name="adj" fmla="val 351"/>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Berbaik-baiklah</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jiran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tetangga</a:t>
            </a:r>
            <a:endParaRPr lang="en-US"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b="1587"/>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8546" y="-8546"/>
            <a:ext cx="9144000" cy="6858000"/>
          </a:xfrm>
          <a:prstGeom prst="rect">
            <a:avLst/>
          </a:prstGeom>
          <a:noFill/>
          <a:ln w="9525" algn="in">
            <a:noFill/>
            <a:miter lim="800000"/>
            <a:headEnd/>
            <a:tailEnd/>
          </a:ln>
          <a:effectLst/>
        </p:spPr>
      </p:pic>
      <p:sp>
        <p:nvSpPr>
          <p:cNvPr id="3" name="Rectangle 2"/>
          <p:cNvSpPr/>
          <p:nvPr/>
        </p:nvSpPr>
        <p:spPr>
          <a:xfrm>
            <a:off x="214282" y="285728"/>
            <a:ext cx="6143668"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Manusia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sebagai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akhluk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sosial</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95536" y="1556792"/>
            <a:ext cx="3286148" cy="1211026"/>
          </a:xfrm>
          <a:prstGeom prst="roundRect">
            <a:avLst>
              <a:gd name="adj" fmla="val 351"/>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Saling</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memerlukan</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5" name="Rounded Rectangle 4"/>
          <p:cNvSpPr/>
          <p:nvPr/>
        </p:nvSpPr>
        <p:spPr>
          <a:xfrm>
            <a:off x="3995936" y="1844824"/>
            <a:ext cx="4572032" cy="1162808"/>
          </a:xfrm>
          <a:prstGeom prst="roundRect">
            <a:avLst>
              <a:gd name="adj" fmla="val 50000"/>
            </a:avLst>
          </a:prstGeom>
          <a:solidFill>
            <a:schemeClr val="accent3">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Kedudukan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istimewa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jiran</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Flowchart: Punched Tape 5"/>
          <p:cNvSpPr/>
          <p:nvPr/>
        </p:nvSpPr>
        <p:spPr>
          <a:xfrm rot="20052186">
            <a:off x="108104" y="3678509"/>
            <a:ext cx="4124201" cy="1441268"/>
          </a:xfrm>
          <a:prstGeom prst="flowChartPunchedTape">
            <a:avLst/>
          </a:prstGeom>
          <a:solidFill>
            <a:srgbClr val="FF000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Perlu</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layanan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baik</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ms-MY" sz="2800" dirty="0"/>
          </a:p>
        </p:txBody>
      </p:sp>
      <p:sp>
        <p:nvSpPr>
          <p:cNvPr id="7" name="Right Arrow 6"/>
          <p:cNvSpPr/>
          <p:nvPr/>
        </p:nvSpPr>
        <p:spPr>
          <a:xfrm>
            <a:off x="3419872" y="2204864"/>
            <a:ext cx="792965" cy="611977"/>
          </a:xfrm>
          <a:prstGeom prst="rightArrow">
            <a:avLst/>
          </a:prstGeom>
          <a:solidFill>
            <a:schemeClr val="bg1"/>
          </a:solidFill>
          <a:ln>
            <a:solidFill>
              <a:srgbClr val="FF0000"/>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4-Point Star 7"/>
          <p:cNvSpPr/>
          <p:nvPr/>
        </p:nvSpPr>
        <p:spPr>
          <a:xfrm rot="18862321">
            <a:off x="7818855" y="2045521"/>
            <a:ext cx="652698" cy="695676"/>
          </a:xfrm>
          <a:prstGeom prst="star4">
            <a:avLst>
              <a:gd name="adj" fmla="val 14179"/>
            </a:avLst>
          </a:prstGeom>
          <a:solidFill>
            <a:srgbClr val="FF00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9" name="4-Point Star 8"/>
          <p:cNvSpPr/>
          <p:nvPr/>
        </p:nvSpPr>
        <p:spPr>
          <a:xfrm rot="18862321">
            <a:off x="4218455" y="1685481"/>
            <a:ext cx="652698" cy="695676"/>
          </a:xfrm>
          <a:prstGeom prst="star4">
            <a:avLst>
              <a:gd name="adj" fmla="val 14179"/>
            </a:avLst>
          </a:prstGeom>
          <a:solidFill>
            <a:srgbClr val="FF00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0" name="Rounded Rectangle 9"/>
          <p:cNvSpPr/>
          <p:nvPr/>
        </p:nvSpPr>
        <p:spPr>
          <a:xfrm>
            <a:off x="3563888" y="3140968"/>
            <a:ext cx="5400600" cy="792088"/>
          </a:xfrm>
          <a:prstGeom prst="roundRect">
            <a:avLst>
              <a:gd name="adj" fmla="val 5000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35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Beribadat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padaNya</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Rounded Rectangle 10"/>
          <p:cNvSpPr/>
          <p:nvPr/>
        </p:nvSpPr>
        <p:spPr>
          <a:xfrm>
            <a:off x="3592024" y="3933056"/>
            <a:ext cx="5328592" cy="730760"/>
          </a:xfrm>
          <a:prstGeom prst="roundRect">
            <a:avLst>
              <a:gd name="adj" fmla="val 5000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35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Ibubapa</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2" name="Rounded Rectangle 11"/>
          <p:cNvSpPr/>
          <p:nvPr/>
        </p:nvSpPr>
        <p:spPr>
          <a:xfrm>
            <a:off x="3592024" y="4725144"/>
            <a:ext cx="5328592" cy="792088"/>
          </a:xfrm>
          <a:prstGeom prst="roundRect">
            <a:avLst>
              <a:gd name="adj" fmla="val 5000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35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Ihsan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3" name="Flowchart: Connector 12"/>
          <p:cNvSpPr/>
          <p:nvPr/>
        </p:nvSpPr>
        <p:spPr>
          <a:xfrm>
            <a:off x="3923928" y="3429000"/>
            <a:ext cx="216024" cy="216024"/>
          </a:xfrm>
          <a:prstGeom prst="flowChartConnector">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sp>
        <p:nvSpPr>
          <p:cNvPr id="14" name="Flowchart: Connector 13"/>
          <p:cNvSpPr/>
          <p:nvPr/>
        </p:nvSpPr>
        <p:spPr>
          <a:xfrm>
            <a:off x="8388424" y="5013176"/>
            <a:ext cx="216024" cy="216024"/>
          </a:xfrm>
          <a:prstGeom prst="flowChartConnector">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sp>
        <p:nvSpPr>
          <p:cNvPr id="15" name="Flowchart: Connector 14"/>
          <p:cNvSpPr/>
          <p:nvPr/>
        </p:nvSpPr>
        <p:spPr>
          <a:xfrm>
            <a:off x="3851920" y="5013176"/>
            <a:ext cx="216024" cy="216024"/>
          </a:xfrm>
          <a:prstGeom prst="flowChartConnector">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sp>
        <p:nvSpPr>
          <p:cNvPr id="16" name="Flowchart: Connector 15"/>
          <p:cNvSpPr/>
          <p:nvPr/>
        </p:nvSpPr>
        <p:spPr>
          <a:xfrm>
            <a:off x="3923928" y="4221088"/>
            <a:ext cx="216024" cy="216024"/>
          </a:xfrm>
          <a:prstGeom prst="flowChartConnector">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sp>
        <p:nvSpPr>
          <p:cNvPr id="17" name="Flowchart: Connector 16"/>
          <p:cNvSpPr/>
          <p:nvPr/>
        </p:nvSpPr>
        <p:spPr>
          <a:xfrm>
            <a:off x="8388424" y="4221088"/>
            <a:ext cx="216024" cy="216024"/>
          </a:xfrm>
          <a:prstGeom prst="flowChartConnector">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sp>
        <p:nvSpPr>
          <p:cNvPr id="18" name="Flowchart: Connector 17"/>
          <p:cNvSpPr/>
          <p:nvPr/>
        </p:nvSpPr>
        <p:spPr>
          <a:xfrm>
            <a:off x="8388424" y="3429000"/>
            <a:ext cx="216024" cy="216024"/>
          </a:xfrm>
          <a:prstGeom prst="flowChartConnector">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sp>
        <p:nvSpPr>
          <p:cNvPr id="19" name="Rounded Rectangle 18"/>
          <p:cNvSpPr/>
          <p:nvPr/>
        </p:nvSpPr>
        <p:spPr>
          <a:xfrm>
            <a:off x="3563888" y="5589240"/>
            <a:ext cx="5328592" cy="792088"/>
          </a:xfrm>
          <a:prstGeom prst="roundRect">
            <a:avLst>
              <a:gd name="adj" fmla="val 5000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35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Jiran</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20" name="Flowchart: Connector 19"/>
          <p:cNvSpPr/>
          <p:nvPr/>
        </p:nvSpPr>
        <p:spPr>
          <a:xfrm>
            <a:off x="8388424" y="5877272"/>
            <a:ext cx="216024" cy="216024"/>
          </a:xfrm>
          <a:prstGeom prst="flowChartConnector">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sp>
        <p:nvSpPr>
          <p:cNvPr id="21" name="Flowchart: Connector 20"/>
          <p:cNvSpPr/>
          <p:nvPr/>
        </p:nvSpPr>
        <p:spPr>
          <a:xfrm>
            <a:off x="3851920" y="5877272"/>
            <a:ext cx="216024" cy="216024"/>
          </a:xfrm>
          <a:prstGeom prst="flowChartConnector">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sp>
        <p:nvSpPr>
          <p:cNvPr id="22" name="Lightning Bolt 21"/>
          <p:cNvSpPr/>
          <p:nvPr/>
        </p:nvSpPr>
        <p:spPr>
          <a:xfrm>
            <a:off x="4139952" y="5445224"/>
            <a:ext cx="936104" cy="792088"/>
          </a:xfrm>
          <a:prstGeom prst="lightningBol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10000"/>
          </a:blip>
          <a:srcRect r="2820" b="4762"/>
          <a:stretch>
            <a:fillRect/>
          </a:stretch>
        </p:blipFill>
        <p:spPr bwMode="auto">
          <a:xfrm>
            <a:off x="-8546" y="-8546"/>
            <a:ext cx="9144000" cy="6858000"/>
          </a:xfrm>
          <a:prstGeom prst="rect">
            <a:avLst/>
          </a:prstGeom>
          <a:noFill/>
          <a:ln w="9525" algn="in">
            <a:noFill/>
            <a:miter lim="800000"/>
            <a:headEnd/>
            <a:tailEnd/>
          </a:ln>
          <a:effectLst/>
        </p:spPr>
      </p:pic>
      <p:sp>
        <p:nvSpPr>
          <p:cNvPr id="3" name="Rectangle 2"/>
          <p:cNvSpPr/>
          <p:nvPr/>
        </p:nvSpPr>
        <p:spPr>
          <a:xfrm>
            <a:off x="142876" y="314653"/>
            <a:ext cx="6286512"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An-</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Nisa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36</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43050"/>
            <a:ext cx="9144000" cy="4247317"/>
          </a:xfrm>
          <a:prstGeom prst="rect">
            <a:avLst/>
          </a:prstGeom>
          <a:solidFill>
            <a:srgbClr val="9966FF">
              <a:alpha val="44000"/>
            </a:srgb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وَاعْبُدُواْ اللهَ وَلاَ تُشْرِكُواْ بِهِ شَيْئًا وَبِالْوَالِدَيْنِ إِحْسَانًا وَبِذِي الْقُرْبَى وَالْيَتَامَى وَالْمَسَاكِينِ وَالْجَارِ ذِي الْقُرْبَى وَالْجَارِ الْجُنُبِ وَالصَّاحِبِ بِالْجَنبِ وَابْنِ السَّبِيلِ وَمَا مَلَكَتْ أَيْمَانُكُمْ إِنَّ اللهَ لاَ يُحِبُّ مَن كَانَ مُخْتَالاً فَخُورًا</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TotalTime>
  <Words>1146</Words>
  <Application>Microsoft Office PowerPoint</Application>
  <PresentationFormat>On-screen Show (4:3)</PresentationFormat>
  <Paragraphs>155</Paragraphs>
  <Slides>40</Slides>
  <Notes>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ib</dc:creator>
  <cp:lastModifiedBy>user</cp:lastModifiedBy>
  <cp:revision>22</cp:revision>
  <dcterms:created xsi:type="dcterms:W3CDTF">2012-03-10T03:51:16Z</dcterms:created>
  <dcterms:modified xsi:type="dcterms:W3CDTF">2012-04-05T01:14:17Z</dcterms:modified>
</cp:coreProperties>
</file>